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05" r:id="rId5"/>
    <p:sldId id="317" r:id="rId6"/>
    <p:sldId id="296" r:id="rId7"/>
    <p:sldId id="306" r:id="rId8"/>
    <p:sldId id="319" r:id="rId9"/>
    <p:sldId id="321" r:id="rId10"/>
    <p:sldId id="307" r:id="rId11"/>
    <p:sldId id="322" r:id="rId12"/>
    <p:sldId id="323" r:id="rId13"/>
    <p:sldId id="312" r:id="rId14"/>
    <p:sldId id="325" r:id="rId15"/>
    <p:sldId id="326" r:id="rId16"/>
    <p:sldId id="328" r:id="rId17"/>
    <p:sldId id="309" r:id="rId18"/>
    <p:sldId id="313" r:id="rId19"/>
    <p:sldId id="310" r:id="rId20"/>
    <p:sldId id="316" r:id="rId21"/>
  </p:sldIdLst>
  <p:sldSz cx="12192000" cy="6858000"/>
  <p:notesSz cx="6858000" cy="9144000"/>
  <p:defaultTex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BD18E-7552-469C-8FF3-FF66F94C8539}" v="65" dt="2023-04-12T03:16:38.357"/>
    <p1510:client id="{24D217AA-A49C-4861-8FF6-EC24848DB38D}" v="161" dt="2023-04-13T01:35:43.991"/>
    <p1510:client id="{363E0EB9-6CD0-492A-B8FD-C46F32033E80}" v="2" dt="2023-04-13T00:39:54.989"/>
    <p1510:client id="{59B25761-0CF6-463D-A2D7-335D38CDF793}" v="49" dt="2023-04-12T01:21:38.551"/>
    <p1510:client id="{83F97A5F-E70D-641B-0C0B-64F5CEA044A3}" v="16" dt="2023-04-12T05:27:45.711"/>
    <p1510:client id="{94E9CF16-2E03-4200-9CF4-AC65B3251186}" v="11" dt="2023-04-12T03:25:20.971"/>
    <p1510:client id="{988C6829-A350-4B76-9E36-1124C601C109}" v="219" dt="2023-04-13T01:25:05.958"/>
    <p1510:client id="{B9593DE5-8130-4267-AD32-177334EB2C57}" v="135" dt="2023-04-12T01:08:32.735"/>
    <p1510:client id="{C21CDF8B-18CA-E409-97C8-1754777A5059}" v="10" dt="2023-04-13T01:09:13.413"/>
    <p1510:client id="{EDAD79A1-4A72-EB31-5BDB-2C390911CDB3}" v="17" dt="2023-04-13T01:46:20.8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a:p>
        </p:txBody>
      </p:sp>
      <p:sp>
        <p:nvSpPr>
          <p:cNvPr id="3" name="日期占位符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79A58FD6-9F9D-472F-BAC5-DC79AF0F874E}" type="datetime1">
              <a:rPr lang="zh-CN" altLang="en-US" smtClean="0"/>
              <a:t>2023/4/12</a:t>
            </a:fld>
            <a:endParaRPr lang="zh-CN"/>
          </a:p>
        </p:txBody>
      </p:sp>
      <p:sp>
        <p:nvSpPr>
          <p:cNvPr id="4" name="页脚占位符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a:p>
        </p:txBody>
      </p:sp>
      <p:sp>
        <p:nvSpPr>
          <p:cNvPr id="5" name="灯片编号占位符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17369B77-94AB-0344-9EBF-9DB9EE8D3ABC}" type="slidenum">
              <a:rPr lang="en-US" altLang="zh-CN" smtClean="0"/>
              <a:t>‹#›</a:t>
            </a:fld>
            <a:endParaRPr lang="zh-CN"/>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8D0F44F8-7870-48E0-8D1F-45263C5C7300}" type="datetime1">
              <a:rPr lang="zh-CN" altLang="en-US" smtClean="0"/>
              <a:t>2023/4/12</a:t>
            </a:fld>
            <a:endParaRPr lang="zh-CN"/>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CN"/>
            </a:defPPr>
          </a:lstStyle>
          <a:p>
            <a:pPr rtl="0"/>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zh-CN"/>
            </a:defP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0775476F-A808-1F46-A368-07984F6DA22E}" type="slidenum">
              <a:rPr lang="en-US" altLang="zh-CN" smtClean="0"/>
              <a:t>‹#›</a:t>
            </a:fld>
            <a:endParaRPr lang="zh-CN"/>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zh-CN" sz="1200" kern="1200">
        <a:solidFill>
          <a:schemeClr val="tx1"/>
        </a:solidFill>
        <a:latin typeface="+mn-ea"/>
        <a:ea typeface="+mn-ea"/>
        <a:cs typeface="+mn-cs"/>
      </a:defRPr>
    </a:lvl1pPr>
    <a:lvl2pPr marL="457200" algn="l" defTabSz="914400" rtl="0" eaLnBrk="1" latinLnBrk="0" hangingPunct="1">
      <a:defRPr lang="zh-CN" sz="1200" kern="1200">
        <a:solidFill>
          <a:schemeClr val="tx1"/>
        </a:solidFill>
        <a:latin typeface="+mn-ea"/>
        <a:ea typeface="+mn-ea"/>
        <a:cs typeface="+mn-cs"/>
      </a:defRPr>
    </a:lvl2pPr>
    <a:lvl3pPr marL="914400" algn="l" defTabSz="914400" rtl="0" eaLnBrk="1" latinLnBrk="0" hangingPunct="1">
      <a:defRPr lang="zh-CN" sz="1200" kern="1200">
        <a:solidFill>
          <a:schemeClr val="tx1"/>
        </a:solidFill>
        <a:latin typeface="+mn-ea"/>
        <a:ea typeface="+mn-ea"/>
        <a:cs typeface="+mn-cs"/>
      </a:defRPr>
    </a:lvl3pPr>
    <a:lvl4pPr marL="1371600" algn="l" defTabSz="914400" rtl="0" eaLnBrk="1" latinLnBrk="0" hangingPunct="1">
      <a:defRPr lang="zh-CN" sz="1200" kern="1200">
        <a:solidFill>
          <a:schemeClr val="tx1"/>
        </a:solidFill>
        <a:latin typeface="+mn-ea"/>
        <a:ea typeface="+mn-ea"/>
        <a:cs typeface="+mn-cs"/>
      </a:defRPr>
    </a:lvl4pPr>
    <a:lvl5pPr marL="1828800" algn="l" defTabSz="914400" rtl="0" eaLnBrk="1" latinLnBrk="0" hangingPunct="1">
      <a:defRPr lang="zh-CN" sz="1200" kern="1200">
        <a:solidFill>
          <a:schemeClr val="tx1"/>
        </a:solidFill>
        <a:latin typeface="+mn-ea"/>
        <a:ea typeface="+mn-ea"/>
        <a:cs typeface="+mn-cs"/>
      </a:defRPr>
    </a:lvl5pPr>
    <a:lvl6pPr marL="2286000" algn="l" defTabSz="914400" rtl="0" eaLnBrk="1" latinLnBrk="0" hangingPunct="1">
      <a:defRPr lang="zh-CN" sz="1200" kern="1200">
        <a:solidFill>
          <a:schemeClr val="tx1"/>
        </a:solidFill>
        <a:latin typeface="+mn-ea"/>
        <a:ea typeface="+mn-ea"/>
        <a:cs typeface="+mn-cs"/>
      </a:defRPr>
    </a:lvl6pPr>
    <a:lvl7pPr marL="2743200" algn="l" defTabSz="914400" rtl="0" eaLnBrk="1" latinLnBrk="0" hangingPunct="1">
      <a:defRPr lang="zh-CN" sz="1200" kern="1200">
        <a:solidFill>
          <a:schemeClr val="tx1"/>
        </a:solidFill>
        <a:latin typeface="+mn-ea"/>
        <a:ea typeface="+mn-ea"/>
        <a:cs typeface="+mn-cs"/>
      </a:defRPr>
    </a:lvl7pPr>
    <a:lvl8pPr marL="3200400" algn="l" defTabSz="914400" rtl="0" eaLnBrk="1" latinLnBrk="0" hangingPunct="1">
      <a:defRPr lang="zh-CN" sz="1200" kern="1200">
        <a:solidFill>
          <a:schemeClr val="tx1"/>
        </a:solidFill>
        <a:latin typeface="+mn-ea"/>
        <a:ea typeface="+mn-ea"/>
        <a:cs typeface="+mn-cs"/>
      </a:defRPr>
    </a:lvl8pPr>
    <a:lvl9pPr marL="3657600" algn="l" defTabSz="914400" rtl="0" eaLnBrk="1" latinLnBrk="0" hangingPunct="1">
      <a:defRPr lang="zh-CN" sz="1200" kern="1200">
        <a:solidFill>
          <a:schemeClr val="tx1"/>
        </a:solidFill>
        <a:latin typeface="+mn-ea"/>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1</a:t>
            </a:fld>
            <a:endParaRPr lang="zh-CN"/>
          </a:p>
        </p:txBody>
      </p:sp>
    </p:spTree>
    <p:extLst>
      <p:ext uri="{BB962C8B-B14F-4D97-AF65-F5344CB8AC3E}">
        <p14:creationId xmlns:p14="http://schemas.microsoft.com/office/powerpoint/2010/main" val="4077552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a:p>
        </p:txBody>
      </p:sp>
      <p:sp>
        <p:nvSpPr>
          <p:cNvPr id="4" name="幻灯片编号占位符 3"/>
          <p:cNvSpPr>
            <a:spLocks noGrp="1"/>
          </p:cNvSpPr>
          <p:nvPr>
            <p:ph type="sldNum" sz="quarter" idx="5"/>
          </p:nvPr>
        </p:nvSpPr>
        <p:spPr/>
        <p:txBody>
          <a:bodyPr rtlCol="0"/>
          <a:lstStyle>
            <a:defPPr>
              <a:defRPr lang="zh-CN"/>
            </a:defPPr>
          </a:lstStyle>
          <a:p>
            <a:pPr rtl="0"/>
            <a:fld id="{0775476F-A808-1F46-A368-07984F6DA22E}" type="slidenum">
              <a:rPr lang="en-US" altLang="zh-CN" smtClean="0"/>
              <a:t>3</a:t>
            </a:fld>
            <a:endParaRPr lang="zh-CN"/>
          </a:p>
        </p:txBody>
      </p:sp>
    </p:spTree>
    <p:extLst>
      <p:ext uri="{BB962C8B-B14F-4D97-AF65-F5344CB8AC3E}">
        <p14:creationId xmlns:p14="http://schemas.microsoft.com/office/powerpoint/2010/main" val="327023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4</a:t>
            </a:fld>
            <a:endParaRPr lang="zh-CN"/>
          </a:p>
        </p:txBody>
      </p:sp>
    </p:spTree>
    <p:extLst>
      <p:ext uri="{BB962C8B-B14F-4D97-AF65-F5344CB8AC3E}">
        <p14:creationId xmlns:p14="http://schemas.microsoft.com/office/powerpoint/2010/main" val="27035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7</a:t>
            </a:fld>
            <a:endParaRPr lang="zh-CN"/>
          </a:p>
        </p:txBody>
      </p:sp>
    </p:spTree>
    <p:extLst>
      <p:ext uri="{BB962C8B-B14F-4D97-AF65-F5344CB8AC3E}">
        <p14:creationId xmlns:p14="http://schemas.microsoft.com/office/powerpoint/2010/main" val="266703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10</a:t>
            </a:fld>
            <a:endParaRPr lang="zh-CN"/>
          </a:p>
        </p:txBody>
      </p:sp>
    </p:spTree>
    <p:extLst>
      <p:ext uri="{BB962C8B-B14F-4D97-AF65-F5344CB8AC3E}">
        <p14:creationId xmlns:p14="http://schemas.microsoft.com/office/powerpoint/2010/main" val="631779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14</a:t>
            </a:fld>
            <a:endParaRPr lang="zh-CN"/>
          </a:p>
        </p:txBody>
      </p:sp>
    </p:spTree>
    <p:extLst>
      <p:ext uri="{BB962C8B-B14F-4D97-AF65-F5344CB8AC3E}">
        <p14:creationId xmlns:p14="http://schemas.microsoft.com/office/powerpoint/2010/main" val="101280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15</a:t>
            </a:fld>
            <a:endParaRPr lang="zh-CN"/>
          </a:p>
        </p:txBody>
      </p:sp>
    </p:spTree>
    <p:extLst>
      <p:ext uri="{BB962C8B-B14F-4D97-AF65-F5344CB8AC3E}">
        <p14:creationId xmlns:p14="http://schemas.microsoft.com/office/powerpoint/2010/main" val="483187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0775476F-A808-1F46-A368-07984F6DA22E}" type="slidenum">
              <a:rPr lang="en-US" altLang="zh-CN" smtClean="0"/>
              <a:t>16</a:t>
            </a:fld>
            <a:endParaRPr lang="zh-CN"/>
          </a:p>
        </p:txBody>
      </p:sp>
    </p:spTree>
    <p:extLst>
      <p:ext uri="{BB962C8B-B14F-4D97-AF65-F5344CB8AC3E}">
        <p14:creationId xmlns:p14="http://schemas.microsoft.com/office/powerpoint/2010/main" val="2627759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a:p>
        </p:txBody>
      </p:sp>
      <p:sp>
        <p:nvSpPr>
          <p:cNvPr id="4" name="灯片编号占位符 3"/>
          <p:cNvSpPr>
            <a:spLocks noGrp="1"/>
          </p:cNvSpPr>
          <p:nvPr>
            <p:ph type="sldNum" sz="quarter" idx="5"/>
          </p:nvPr>
        </p:nvSpPr>
        <p:spPr/>
        <p:txBody>
          <a:bodyPr rtlCol="0"/>
          <a:lstStyle>
            <a:defPPr>
              <a:defRPr lang="zh-CN"/>
            </a:defPPr>
          </a:lstStyle>
          <a:p>
            <a:pPr rtl="0"/>
            <a:fld id="{0775476F-A808-1F46-A368-07984F6DA22E}" type="slidenum">
              <a:rPr lang="en-US" altLang="zh-CN" smtClean="0"/>
              <a:t>17</a:t>
            </a:fld>
            <a:endParaRPr lang="zh-CN"/>
          </a:p>
        </p:txBody>
      </p:sp>
    </p:spTree>
    <p:extLst>
      <p:ext uri="{BB962C8B-B14F-4D97-AF65-F5344CB8AC3E}">
        <p14:creationId xmlns:p14="http://schemas.microsoft.com/office/powerpoint/2010/main" val="2140470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descr="包含文字、植物的图片&#10;&#10;说明已自动生成">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椭圆形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cxnSp>
        <p:nvCxnSpPr>
          <p:cNvPr id="9" name="直接连接符​​(S)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图片 10" descr="包含文字的图片&#10;&#10;说明已自动生成">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椭圆形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3" name="图片 12" descr="包含陶瓷、瓷器的图片&#10;&#10;说明已自动生成">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图片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标题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rtlCol="0" anchor="b">
            <a:noAutofit/>
          </a:bodyPr>
          <a:lstStyle>
            <a:lvl1pPr algn="ctr">
              <a:defRPr lang="zh-CN" sz="4600"/>
            </a:lvl1pPr>
          </a:lstStyle>
          <a:p>
            <a:pPr rtl="0"/>
            <a:r>
              <a:rPr lang="zh-CN" altLang="en-US"/>
              <a:t>单击此处编辑母版标题样式</a:t>
            </a:r>
            <a:endParaRPr lang="zh-CN"/>
          </a:p>
        </p:txBody>
      </p:sp>
      <p:sp>
        <p:nvSpPr>
          <p:cNvPr id="3" name="副标题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rtlCol="0"/>
          <a:lstStyle>
            <a:lvl1pPr marL="0" indent="0" algn="ctr">
              <a:buNone/>
              <a:defRPr lang="zh-CN" sz="2400"/>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altLang="en-US"/>
              <a:t>单击此处编辑母版副标题样式</a:t>
            </a:r>
            <a:endParaRPr lang="zh-CN"/>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tx2"/>
        </a:solidFill>
        <a:effectLst/>
      </p:bgPr>
    </p:bg>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9" name="图片 8" descr="包含织物的图片&#10;&#10;说明已自动生成">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长方形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3" name="图片 12" descr="包含花朵、植物的图片&#10;&#10;说明已自动生成">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标题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rtlCol="0"/>
          <a:lstStyle>
            <a:lvl1pPr algn="ctr">
              <a:defRPr lang="zh-CN">
                <a:latin typeface="Microsoft YaHei UI" panose="02020502070401020303" pitchFamily="18" charset="0"/>
                <a:ea typeface="Microsoft YaHei UI" panose="02020502070401020303" pitchFamily="18" charset="0"/>
              </a:defRPr>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rtlCol="0"/>
          <a:lstStyle>
            <a:lvl1pPr>
              <a:defRPr lang="zh-CN">
                <a:latin typeface="Microsoft YaHei UI Light" panose="020F0302020204030204" pitchFamily="34" charset="0"/>
                <a:ea typeface="Microsoft YaHei UI Light"/>
                <a:cs typeface="Gill Sans Nova Light" panose="020F0302020204030204" pitchFamily="34" charset="0"/>
              </a:defRPr>
            </a:lvl1pPr>
            <a:lvl2pPr>
              <a:defRPr lang="zh-CN">
                <a:latin typeface="Microsoft YaHei UI Light" panose="020F0302020204030204" pitchFamily="34" charset="0"/>
                <a:ea typeface="Microsoft YaHei UI Light"/>
                <a:cs typeface="Gill Sans Nova Light" panose="020F0302020204030204" pitchFamily="34" charset="0"/>
              </a:defRPr>
            </a:lvl2pPr>
            <a:lvl3pPr>
              <a:defRPr lang="zh-CN">
                <a:latin typeface="Microsoft YaHei UI Light" panose="020F0302020204030204" pitchFamily="34" charset="0"/>
                <a:ea typeface="Microsoft YaHei UI Light"/>
                <a:cs typeface="Gill Sans Nova Light" panose="020F0302020204030204" pitchFamily="34" charset="0"/>
              </a:defRPr>
            </a:lvl3pPr>
            <a:lvl4pPr>
              <a:defRPr lang="zh-CN">
                <a:latin typeface="Microsoft YaHei UI Light" panose="020F0302020204030204" pitchFamily="34" charset="0"/>
                <a:ea typeface="Microsoft YaHei UI Light"/>
                <a:cs typeface="Gill Sans Nova Light" panose="020F0302020204030204" pitchFamily="34" charset="0"/>
              </a:defRPr>
            </a:lvl4pPr>
            <a:lvl5pPr>
              <a:defRPr lang="zh-CN">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14" name="页脚占位符 13">
            <a:extLst>
              <a:ext uri="{FF2B5EF4-FFF2-40B4-BE49-F238E27FC236}">
                <a16:creationId xmlns:a16="http://schemas.microsoft.com/office/drawing/2014/main" id="{C6C79F3B-6B68-BA3C-6CBE-C26E339E450E}"/>
              </a:ext>
            </a:extLst>
          </p:cNvPr>
          <p:cNvSpPr>
            <a:spLocks noGrp="1"/>
          </p:cNvSpPr>
          <p:nvPr>
            <p:ph type="ftr" sz="quarter" idx="10"/>
          </p:nvPr>
        </p:nvSpPr>
        <p:spPr/>
        <p:txBody>
          <a:bodyPr rtlCol="0"/>
          <a:lstStyle>
            <a:defPPr>
              <a:defRPr lang="zh-CN"/>
            </a:defPPr>
          </a:lstStyle>
          <a:p>
            <a:pPr rtl="0"/>
            <a:r>
              <a:rPr lang="zh-CN"/>
              <a:t>演示文稿标题</a:t>
            </a:r>
          </a:p>
        </p:txBody>
      </p:sp>
      <p:sp>
        <p:nvSpPr>
          <p:cNvPr id="15" name="灯片编号占位符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a:t>
            </a:fld>
            <a:endParaRPr lang="zh-CN"/>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布局">
    <p:spTree>
      <p:nvGrpSpPr>
        <p:cNvPr id="1" name=""/>
        <p:cNvGrpSpPr/>
        <p:nvPr/>
      </p:nvGrpSpPr>
      <p:grpSpPr>
        <a:xfrm>
          <a:off x="0" y="0"/>
          <a:ext cx="0" cy="0"/>
          <a:chOff x="0" y="0"/>
          <a:chExt cx="0" cy="0"/>
        </a:xfrm>
      </p:grpSpPr>
      <p:sp>
        <p:nvSpPr>
          <p:cNvPr id="6" name="长方形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sp>
        <p:nvSpPr>
          <p:cNvPr id="8" name="长方形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0" name="图片 9" descr="包含软体动物、昆虫的图片&#10;&#10;说明已自动生成">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标题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rtlCol="0"/>
          <a:lstStyle>
            <a:lvl1pPr algn="ctr">
              <a:defRPr lang="zh-CN"/>
            </a:lvl1pPr>
          </a:lstStyle>
          <a:p>
            <a:pPr rtl="0"/>
            <a:r>
              <a:rPr lang="zh-CN" altLang="en-US"/>
              <a:t>单击此处编辑母版标题样式</a:t>
            </a:r>
            <a:endParaRPr lang="zh-CN"/>
          </a:p>
        </p:txBody>
      </p:sp>
      <p:sp>
        <p:nvSpPr>
          <p:cNvPr id="3" name="页脚占位符 2">
            <a:extLst>
              <a:ext uri="{FF2B5EF4-FFF2-40B4-BE49-F238E27FC236}">
                <a16:creationId xmlns:a16="http://schemas.microsoft.com/office/drawing/2014/main" id="{E158D7F8-0920-52BA-580D-07249122876C}"/>
              </a:ext>
            </a:extLst>
          </p:cNvPr>
          <p:cNvSpPr>
            <a:spLocks noGrp="1"/>
          </p:cNvSpPr>
          <p:nvPr>
            <p:ph type="ftr" sz="quarter" idx="10"/>
          </p:nvPr>
        </p:nvSpPr>
        <p:spPr/>
        <p:txBody>
          <a:bodyPr rtlCol="0"/>
          <a:lstStyle>
            <a:defPPr>
              <a:defRPr lang="zh-CN"/>
            </a:defPPr>
          </a:lstStyle>
          <a:p>
            <a:pPr rtl="0"/>
            <a:r>
              <a:rPr lang="zh-CN"/>
              <a:t>演示文稿标题</a:t>
            </a:r>
          </a:p>
        </p:txBody>
      </p:sp>
      <p:sp>
        <p:nvSpPr>
          <p:cNvPr id="4" name="灯片编号占位符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a:t>
            </a:fld>
            <a:endParaRPr lang="zh-CN"/>
          </a:p>
        </p:txBody>
      </p:sp>
      <p:sp>
        <p:nvSpPr>
          <p:cNvPr id="12" name="内容占位符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36" name="图片 35" descr="树的特写&#10;&#10;自动生成的中等可信度的说明">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标题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rtlCol="0"/>
          <a:lstStyle>
            <a:defPPr>
              <a:defRPr lang="zh-CN"/>
            </a:defPPr>
          </a:lstStyle>
          <a:p>
            <a:pPr rtl="0"/>
            <a:r>
              <a:rPr lang="zh-CN" altLang="en-US"/>
              <a:t>单击此处编辑母版标题样式</a:t>
            </a:r>
            <a:endParaRPr lang="zh-CN"/>
          </a:p>
        </p:txBody>
      </p:sp>
      <p:sp>
        <p:nvSpPr>
          <p:cNvPr id="8" name="页脚占位符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zh-CN"/>
            </a:defPPr>
          </a:lstStyle>
          <a:p>
            <a:pPr rtl="0"/>
            <a:r>
              <a:rPr lang="zh-CN"/>
              <a:t>演示文稿标题</a:t>
            </a:r>
          </a:p>
        </p:txBody>
      </p:sp>
      <p:sp>
        <p:nvSpPr>
          <p:cNvPr id="9" name="幻灯片编号占位符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zh-CN"/>
            </a:defPPr>
          </a:lstStyle>
          <a:p>
            <a:pPr rtl="0"/>
            <a:fld id="{294A09A9-5501-47C1-A89A-A340965A2BE2}" type="slidenum">
              <a:rPr lang="en-US" altLang="zh-CN" smtClean="0"/>
              <a:t>‹#›</a:t>
            </a:fld>
            <a:endParaRPr lang="zh-CN"/>
          </a:p>
        </p:txBody>
      </p:sp>
      <p:sp>
        <p:nvSpPr>
          <p:cNvPr id="29" name="文本占位符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rtlCol="0" anchor="b">
            <a:normAutofit/>
          </a:bodyPr>
          <a:lstStyle>
            <a:lvl1pPr marL="0" indent="0">
              <a:buFont typeface="Arial" panose="020B0604020202020204" pitchFamily="34" charse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30" name="内容占位符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rtlCol="0">
            <a:normAutofit/>
          </a:bodyPr>
          <a:lstStyle>
            <a:lvl1pPr marL="228600" indent="-228600">
              <a:buClr>
                <a:srgbClr val="73292A"/>
              </a:buClr>
              <a:buFont typeface="Arial" panose="020B0604020202020204" pitchFamily="34" charset="0"/>
              <a:buChar char="•"/>
              <a:defRPr lang="zh-CN" sz="1600"/>
            </a:lvl1pPr>
            <a:lvl2pPr marL="685800" indent="-228600">
              <a:buClr>
                <a:srgbClr val="73292A"/>
              </a:buClr>
              <a:buFont typeface="Arial" panose="020B0604020202020204" pitchFamily="34" charset="0"/>
              <a:buChar char="•"/>
              <a:defRPr lang="zh-CN" sz="1400"/>
            </a:lvl2pPr>
            <a:lvl3pPr marL="1143000" indent="-228600">
              <a:buClr>
                <a:srgbClr val="73292A"/>
              </a:buClr>
              <a:buFont typeface="Arial" panose="020B0604020202020204" pitchFamily="34" charset="0"/>
              <a:buChar char="•"/>
              <a:defRPr lang="zh-CN" sz="1200"/>
            </a:lvl3pPr>
            <a:lvl4pPr marL="1600200" indent="-228600">
              <a:buClr>
                <a:srgbClr val="73292A"/>
              </a:buClr>
              <a:buFont typeface="Arial" panose="020B0604020202020204" pitchFamily="34" charset="0"/>
              <a:buChar char="•"/>
              <a:defRPr lang="zh-CN" sz="1100"/>
            </a:lvl4pPr>
            <a:lvl5pPr marL="2057400" indent="-228600">
              <a:buClr>
                <a:srgbClr val="73292A"/>
              </a:buClr>
              <a:buFont typeface="Arial" panose="020B0604020202020204" pitchFamily="34" charset="0"/>
              <a:buChar cha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31" name="文本占位符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rtlCol="0" anchor="b">
            <a:normAutofit/>
          </a:bodyPr>
          <a:lstStyle>
            <a:lvl1pPr marL="0" indent="0">
              <a:buFont typeface="Arial" panose="020B0604020202020204" pitchFamily="34" charse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32" name="内容占位符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rtlCol="0">
            <a:normAutofit/>
          </a:bodyPr>
          <a:lstStyle>
            <a:lvl1pPr>
              <a:buClr>
                <a:srgbClr val="73292A"/>
              </a:buClr>
              <a:defRPr lang="zh-CN" sz="1600"/>
            </a:lvl1pPr>
            <a:lvl2pPr>
              <a:buClr>
                <a:srgbClr val="73292A"/>
              </a:buClr>
              <a:defRPr lang="zh-CN" sz="1400"/>
            </a:lvl2pPr>
            <a:lvl3pPr>
              <a:buClr>
                <a:srgbClr val="73292A"/>
              </a:buClr>
              <a:defRPr lang="zh-CN" sz="1200"/>
            </a:lvl3pPr>
            <a:lvl4pPr>
              <a:buClr>
                <a:srgbClr val="73292A"/>
              </a:buClr>
              <a:defRPr lang="zh-CN" sz="1100"/>
            </a:lvl4pPr>
            <a:lvl5pPr>
              <a:buClr>
                <a:srgbClr val="73292A"/>
              </a:buCl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pic>
        <p:nvPicPr>
          <p:cNvPr id="38" name="图片 37" descr="一簇花&#10;&#10;自动生成的可信度较低的说明">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文本占位符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rtlCol="0" anchor="ctr">
            <a:normAutofit/>
          </a:bodyPr>
          <a:lstStyle>
            <a:lvl1pPr marL="0" indent="0" algn="ctr">
              <a:spcBef>
                <a:spcPts val="0"/>
              </a:spcBef>
              <a:buNone/>
              <a:defRPr lang="zh-CN" sz="30000">
                <a:solidFill>
                  <a:schemeClr val="bg1"/>
                </a:solidFill>
                <a:latin typeface="+mj-ea"/>
                <a:ea typeface="+mj-ea"/>
              </a:defRPr>
            </a:lvl1pPr>
          </a:lstStyle>
          <a:p>
            <a:pPr lvl="0" rtl="0"/>
            <a:r>
              <a:rPr lang="zh-CN"/>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比较">
    <p:bg>
      <p:bgPr>
        <a:solidFill>
          <a:schemeClr val="tx2"/>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cxnSp>
        <p:nvCxnSpPr>
          <p:cNvPr id="12" name="直接连接符​​(S)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包含软体动物、昆虫的图片&#10;&#10;说明已自动生成">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标题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rtlCol="0"/>
          <a:lstStyle>
            <a:lvl1pPr algn="ctr">
              <a:defRPr lang="zh-CN"/>
            </a:lvl1pPr>
          </a:lstStyle>
          <a:p>
            <a:pPr rtl="0"/>
            <a:r>
              <a:rPr lang="zh-CN" altLang="en-US"/>
              <a:t>单击此处编辑母版标题样式</a:t>
            </a:r>
            <a:endParaRPr lang="zh-CN"/>
          </a:p>
        </p:txBody>
      </p:sp>
      <p:sp>
        <p:nvSpPr>
          <p:cNvPr id="3" name="文本占位符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rtlCol="0" anchor="b">
            <a:normAutofit/>
          </a:bodyPr>
          <a:lstStyle>
            <a:lvl1pPr marL="0" inden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4" name="内容占位符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rtlCol="0">
            <a:normAutofit/>
          </a:bodyPr>
          <a:lstStyle>
            <a:lvl1pPr marL="228600" indent="-228600">
              <a:buClr>
                <a:srgbClr val="73292A"/>
              </a:buClr>
              <a:buFont typeface="Arial" panose="020B0604020202020204" pitchFamily="34" charset="0"/>
              <a:buChar char="•"/>
              <a:defRPr lang="zh-CN" sz="1600"/>
            </a:lvl1pPr>
            <a:lvl2pPr marL="685800" indent="-228600">
              <a:buClr>
                <a:srgbClr val="73292A"/>
              </a:buClr>
              <a:buFont typeface="Arial" panose="020B0604020202020204" pitchFamily="34" charset="0"/>
              <a:buChar char="•"/>
              <a:defRPr lang="zh-CN" sz="1400"/>
            </a:lvl2pPr>
            <a:lvl3pPr marL="1143000" indent="-228600">
              <a:buClr>
                <a:srgbClr val="73292A"/>
              </a:buClr>
              <a:buFont typeface="Arial" panose="020B0604020202020204" pitchFamily="34" charset="0"/>
              <a:buChar char="•"/>
              <a:defRPr lang="zh-CN" sz="1200"/>
            </a:lvl3pPr>
            <a:lvl4pPr marL="1600200" indent="-228600">
              <a:buClr>
                <a:srgbClr val="73292A"/>
              </a:buClr>
              <a:buFont typeface="Arial" panose="020B0604020202020204" pitchFamily="34" charset="0"/>
              <a:buChar char="•"/>
              <a:defRPr lang="zh-CN" sz="1100"/>
            </a:lvl4pPr>
            <a:lvl5pPr marL="2057400" indent="-228600">
              <a:buClr>
                <a:srgbClr val="73292A"/>
              </a:buClr>
              <a:buFont typeface="Arial" panose="020B0604020202020204" pitchFamily="34" charset="0"/>
              <a:buChar cha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5" name="文本占位符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rtlCol="0" anchor="b">
            <a:normAutofit/>
          </a:bodyPr>
          <a:lstStyle>
            <a:lvl1pPr marL="0" inden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6" name="内容占位符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rtlCol="0">
            <a:normAutofit/>
          </a:bodyPr>
          <a:lstStyle>
            <a:lvl1pPr>
              <a:buClr>
                <a:srgbClr val="73292A"/>
              </a:buClr>
              <a:defRPr lang="zh-CN" sz="1600"/>
            </a:lvl1pPr>
            <a:lvl2pPr>
              <a:buClr>
                <a:srgbClr val="73292A"/>
              </a:buClr>
              <a:defRPr lang="zh-CN" sz="1400"/>
            </a:lvl2pPr>
            <a:lvl3pPr>
              <a:buClr>
                <a:srgbClr val="73292A"/>
              </a:buClr>
              <a:defRPr lang="zh-CN" sz="1200"/>
            </a:lvl3pPr>
            <a:lvl4pPr>
              <a:buClr>
                <a:srgbClr val="73292A"/>
              </a:buClr>
              <a:defRPr lang="zh-CN" sz="1100"/>
            </a:lvl4pPr>
            <a:lvl5pPr>
              <a:buClr>
                <a:srgbClr val="73292A"/>
              </a:buCl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8" name="页脚占位符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zh-CN"/>
            </a:defPPr>
          </a:lstStyle>
          <a:p>
            <a:pPr rtl="0"/>
            <a:r>
              <a:rPr lang="zh-CN"/>
              <a:t>演示文稿标题</a:t>
            </a:r>
          </a:p>
        </p:txBody>
      </p:sp>
      <p:sp>
        <p:nvSpPr>
          <p:cNvPr id="9" name="幻灯片编号占位符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zh-CN"/>
            </a:defPPr>
          </a:lstStyle>
          <a:p>
            <a:pPr rtl="0"/>
            <a:fld id="{294A09A9-5501-47C1-A89A-A340965A2BE2}" type="slidenum">
              <a:rPr lang="en-US" altLang="zh-CN" smtClean="0"/>
              <a:t>‹#›</a:t>
            </a:fld>
            <a:endParaRPr lang="zh-CN"/>
          </a:p>
        </p:txBody>
      </p:sp>
      <p:sp>
        <p:nvSpPr>
          <p:cNvPr id="15" name="文本占位符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rtlCol="0" anchor="b">
            <a:normAutofit/>
          </a:bodyPr>
          <a:lstStyle>
            <a:lvl1pPr marL="0" indent="0">
              <a:buNone/>
              <a:defRPr lang="zh-CN" sz="2000" b="0">
                <a:latin typeface="+mj-ea"/>
                <a:ea typeface="+mj-ea"/>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16" name="内容占位符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rtlCol="0">
            <a:normAutofit/>
          </a:bodyPr>
          <a:lstStyle>
            <a:lvl1pPr>
              <a:buClr>
                <a:srgbClr val="73292A"/>
              </a:buClr>
              <a:defRPr lang="zh-CN" sz="1600"/>
            </a:lvl1pPr>
            <a:lvl2pPr>
              <a:buClr>
                <a:srgbClr val="73292A"/>
              </a:buClr>
              <a:defRPr lang="zh-CN" sz="1400"/>
            </a:lvl2pPr>
            <a:lvl3pPr>
              <a:buClr>
                <a:srgbClr val="73292A"/>
              </a:buClr>
              <a:defRPr lang="zh-CN" sz="1200"/>
            </a:lvl3pPr>
            <a:lvl4pPr>
              <a:buClr>
                <a:srgbClr val="73292A"/>
              </a:buClr>
              <a:defRPr lang="zh-CN" sz="1100"/>
            </a:lvl4pPr>
            <a:lvl5pPr>
              <a:buClr>
                <a:srgbClr val="73292A"/>
              </a:buClr>
              <a:defRPr lang="zh-CN" sz="11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布局">
    <p:spTree>
      <p:nvGrpSpPr>
        <p:cNvPr id="1" name=""/>
        <p:cNvGrpSpPr/>
        <p:nvPr/>
      </p:nvGrpSpPr>
      <p:grpSpPr>
        <a:xfrm>
          <a:off x="0" y="0"/>
          <a:ext cx="0" cy="0"/>
          <a:chOff x="0" y="0"/>
          <a:chExt cx="0" cy="0"/>
        </a:xfrm>
      </p:grpSpPr>
      <p:pic>
        <p:nvPicPr>
          <p:cNvPr id="6" name="图片 5" descr="包含织物的图片&#10;&#10;说明已自动生成">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长方形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8" name="图片 7" descr="包含花朵、植物的图片&#10;&#10;说明已自动生成">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图片 9" descr="花的特写&#10;&#10;自动生成的可信度较低的说明">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图片 11" descr="花的特写&#10;&#10;自动生成的可信度较低的说明">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长方形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sp>
        <p:nvSpPr>
          <p:cNvPr id="16" name="长方形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sp>
        <p:nvSpPr>
          <p:cNvPr id="2" name="标题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rtlCol="0"/>
          <a:lstStyle>
            <a:lvl1pPr algn="ctr">
              <a:defRPr lang="zh-CN"/>
            </a:lvl1pPr>
          </a:lstStyle>
          <a:p>
            <a:pPr rtl="0"/>
            <a:r>
              <a:rPr lang="zh-CN" altLang="en-US"/>
              <a:t>单击此处编辑母版标题样式</a:t>
            </a:r>
            <a:endParaRPr lang="zh-CN"/>
          </a:p>
        </p:txBody>
      </p:sp>
      <p:sp>
        <p:nvSpPr>
          <p:cNvPr id="19" name="内容占位符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rtlCol="0" anchor="ctr">
            <a:normAutofit/>
          </a:bodyPr>
          <a:lstStyle>
            <a:lvl1pPr marL="0" indent="0" algn="l">
              <a:lnSpc>
                <a:spcPct val="150000"/>
              </a:lnSpc>
              <a:buNone/>
              <a:defRPr lang="zh-CN" sz="2400">
                <a:latin typeface="Microsoft YaHei UI Light" panose="020F0302020204030204" pitchFamily="34" charset="0"/>
                <a:ea typeface="Microsoft YaHei UI Light"/>
                <a:cs typeface="Gill Sans Nova Light" panose="020F0302020204030204" pitchFamily="34" charset="0"/>
              </a:defRPr>
            </a:lvl1pPr>
            <a:lvl2pPr algn="l">
              <a:lnSpc>
                <a:spcPct val="150000"/>
              </a:lnSpc>
              <a:defRPr lang="zh-CN" sz="2000">
                <a:latin typeface="Microsoft YaHei UI Light" panose="020F0302020204030204" pitchFamily="34" charset="0"/>
                <a:ea typeface="Microsoft YaHei UI Light"/>
                <a:cs typeface="Gill Sans Nova Light" panose="020F0302020204030204" pitchFamily="34" charset="0"/>
              </a:defRPr>
            </a:lvl2pPr>
            <a:lvl3pPr algn="ctr">
              <a:defRPr lang="zh-CN" sz="1600">
                <a:latin typeface="Microsoft YaHei UI Light" panose="020F0302020204030204" pitchFamily="34" charset="0"/>
                <a:ea typeface="Microsoft YaHei UI Light"/>
                <a:cs typeface="Gill Sans Nova Light" panose="020F0302020204030204" pitchFamily="34" charset="0"/>
              </a:defRPr>
            </a:lvl3pPr>
            <a:lvl4pPr algn="ctr">
              <a:defRPr lang="zh-CN" sz="1400">
                <a:latin typeface="Microsoft YaHei UI Light" panose="020F0302020204030204" pitchFamily="34" charset="0"/>
                <a:ea typeface="Microsoft YaHei UI Light"/>
                <a:cs typeface="Gill Sans Nova Light" panose="020F0302020204030204" pitchFamily="34" charset="0"/>
              </a:defRPr>
            </a:lvl4pPr>
            <a:lvl5pPr algn="ctr">
              <a:defRPr lang="zh-CN" sz="1400">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sp>
        <p:nvSpPr>
          <p:cNvPr id="10" name="长方形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1" name="图片 10" descr="包含软体动物、昆虫的图片&#10;&#10;说明已自动生成">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标题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rtlCol="0"/>
          <a:lstStyle>
            <a:lvl1pPr algn="ctr">
              <a:defRPr lang="zh-CN"/>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4" name="内容占位符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5" name="页脚占位符 4">
            <a:extLst>
              <a:ext uri="{FF2B5EF4-FFF2-40B4-BE49-F238E27FC236}">
                <a16:creationId xmlns:a16="http://schemas.microsoft.com/office/drawing/2014/main" id="{C119B248-9F11-0A11-E6AF-776D371E14A3}"/>
              </a:ext>
            </a:extLst>
          </p:cNvPr>
          <p:cNvSpPr>
            <a:spLocks noGrp="1"/>
          </p:cNvSpPr>
          <p:nvPr>
            <p:ph type="ftr" sz="quarter" idx="10"/>
          </p:nvPr>
        </p:nvSpPr>
        <p:spPr/>
        <p:txBody>
          <a:bodyPr rtlCol="0"/>
          <a:lstStyle>
            <a:defPPr>
              <a:defRPr lang="zh-CN"/>
            </a:defPPr>
          </a:lstStyle>
          <a:p>
            <a:pPr rtl="0"/>
            <a:r>
              <a:rPr lang="zh-CN"/>
              <a:t>演示文稿标题</a:t>
            </a:r>
          </a:p>
        </p:txBody>
      </p:sp>
      <p:sp>
        <p:nvSpPr>
          <p:cNvPr id="8" name="灯片编号占位符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a:t>
            </a:fld>
            <a:endParaRPr lang="zh-CN"/>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sp>
        <p:nvSpPr>
          <p:cNvPr id="6" name="长方形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7" name="图片 6" descr="包含软体动物、昆虫的图片&#10;&#10;说明已自动生成">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标题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rtlCol="0"/>
          <a:lstStyle>
            <a:lvl1pPr algn="ctr">
              <a:defRPr lang="zh-CN"/>
            </a:lvl1pPr>
          </a:lstStyle>
          <a:p>
            <a:pPr rtl="0"/>
            <a:r>
              <a:rPr lang="zh-CN" altLang="en-US"/>
              <a:t>单击此处编辑母版标题样式</a:t>
            </a:r>
            <a:endParaRPr lang="zh-CN"/>
          </a:p>
        </p:txBody>
      </p:sp>
      <p:sp>
        <p:nvSpPr>
          <p:cNvPr id="4" name="页脚占位符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zh-CN"/>
            </a:defPPr>
          </a:lstStyle>
          <a:p>
            <a:pPr rtl="0"/>
            <a:r>
              <a:rPr lang="zh-CN"/>
              <a:t>演示文稿标题</a:t>
            </a:r>
          </a:p>
        </p:txBody>
      </p:sp>
      <p:sp>
        <p:nvSpPr>
          <p:cNvPr id="5" name="灯片编号占位符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zh-CN"/>
            </a:defPPr>
          </a:lstStyle>
          <a:p>
            <a:pPr rtl="0"/>
            <a:fld id="{294A09A9-5501-47C1-A89A-A340965A2BE2}" type="slidenum">
              <a:rPr lang="en-US" altLang="zh-CN" smtClean="0"/>
              <a:t>‹#›</a:t>
            </a:fld>
            <a:endParaRPr lang="zh-CN"/>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7AC6CA6E-C1AB-4B24-80C7-A4B12640BE6F}"/>
              </a:ext>
            </a:extLst>
          </p:cNvPr>
          <p:cNvSpPr>
            <a:spLocks noGrp="1"/>
          </p:cNvSpPr>
          <p:nvPr>
            <p:ph type="ftr" sz="quarter" idx="11"/>
          </p:nvPr>
        </p:nvSpPr>
        <p:spPr/>
        <p:txBody>
          <a:bodyPr rtlCol="0"/>
          <a:lstStyle>
            <a:defPPr>
              <a:defRPr lang="zh-CN"/>
            </a:defPPr>
          </a:lstStyle>
          <a:p>
            <a:pPr rtl="0"/>
            <a:r>
              <a:rPr lang="zh-CN"/>
              <a:t>演示文稿标题</a:t>
            </a:r>
          </a:p>
        </p:txBody>
      </p:sp>
      <p:sp>
        <p:nvSpPr>
          <p:cNvPr id="4" name="灯片编号占位符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rtlCol="0"/>
          <a:lstStyle>
            <a:defPPr>
              <a:defRPr lang="zh-CN"/>
            </a:defPPr>
          </a:lstStyle>
          <a:p>
            <a:pPr rtl="0"/>
            <a:fld id="{294A09A9-5501-47C1-A89A-A340965A2BE2}" type="slidenum">
              <a:rPr lang="en-US" altLang="zh-CN" smtClean="0"/>
              <a:t>‹#›</a:t>
            </a:fld>
            <a:endParaRPr lang="zh-CN"/>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rtlCol="0" anchor="b"/>
          <a:lstStyle>
            <a:lvl1pPr>
              <a:defRPr lang="zh-CN" sz="3200"/>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rtlCol="0"/>
          <a:lstStyle>
            <a:lvl1pPr>
              <a:defRPr lang="zh-CN" sz="3200"/>
            </a:lvl1pPr>
            <a:lvl2pPr>
              <a:defRPr lang="zh-CN" sz="2800"/>
            </a:lvl2pPr>
            <a:lvl3pPr>
              <a:defRPr lang="zh-CN" sz="2400"/>
            </a:lvl3pPr>
            <a:lvl4pPr>
              <a:defRPr lang="zh-CN" sz="2000"/>
            </a:lvl4pPr>
            <a:lvl5pPr>
              <a:defRPr lang="zh-CN" sz="2000"/>
            </a:lvl5pPr>
            <a:lvl6pPr>
              <a:defRPr lang="zh-CN" sz="2000"/>
            </a:lvl6pPr>
            <a:lvl7pPr>
              <a:defRPr lang="zh-CN" sz="2000"/>
            </a:lvl7pPr>
            <a:lvl8pPr>
              <a:defRPr lang="zh-CN" sz="2000"/>
            </a:lvl8pPr>
            <a:lvl9pPr>
              <a:defRPr lang="zh-CN" sz="20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4" name="文本占位符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rtlCol="0"/>
          <a:lstStyle>
            <a:lvl1pPr marL="0" indent="0">
              <a:buNone/>
              <a:defRPr lang="zh-CN" sz="1600"/>
            </a:lvl1pPr>
            <a:lvl2pPr marL="457200" indent="0">
              <a:buNone/>
              <a:defRPr lang="zh-CN" sz="1400"/>
            </a:lvl2pPr>
            <a:lvl3pPr marL="914400" indent="0">
              <a:buNone/>
              <a:defRPr lang="zh-CN" sz="1200"/>
            </a:lvl3pPr>
            <a:lvl4pPr marL="1371600" indent="0">
              <a:buNone/>
              <a:defRPr lang="zh-CN" sz="1000"/>
            </a:lvl4pPr>
            <a:lvl5pPr marL="1828800" indent="0">
              <a:buNone/>
              <a:defRPr lang="zh-CN" sz="1000"/>
            </a:lvl5pPr>
            <a:lvl6pPr marL="2286000" indent="0">
              <a:buNone/>
              <a:defRPr lang="zh-CN" sz="1000"/>
            </a:lvl6pPr>
            <a:lvl7pPr marL="2743200" indent="0">
              <a:buNone/>
              <a:defRPr lang="zh-CN" sz="1000"/>
            </a:lvl7pPr>
            <a:lvl8pPr marL="3200400" indent="0">
              <a:buNone/>
              <a:defRPr lang="zh-CN" sz="1000"/>
            </a:lvl8pPr>
            <a:lvl9pPr marL="3657600" indent="0">
              <a:buNone/>
              <a:defRPr lang="zh-CN" sz="1000"/>
            </a:lvl9pPr>
          </a:lstStyle>
          <a:p>
            <a:pPr lvl="0" rtl="0"/>
            <a:r>
              <a:rPr lang="zh-CN" altLang="en-US"/>
              <a:t>单击此处编辑母版文本样式</a:t>
            </a:r>
          </a:p>
        </p:txBody>
      </p:sp>
      <p:sp>
        <p:nvSpPr>
          <p:cNvPr id="6" name="页脚占位符 5">
            <a:extLst>
              <a:ext uri="{FF2B5EF4-FFF2-40B4-BE49-F238E27FC236}">
                <a16:creationId xmlns:a16="http://schemas.microsoft.com/office/drawing/2014/main" id="{F5AEF53B-C85C-47DB-ADE4-C1D9FA682945}"/>
              </a:ext>
            </a:extLst>
          </p:cNvPr>
          <p:cNvSpPr>
            <a:spLocks noGrp="1"/>
          </p:cNvSpPr>
          <p:nvPr>
            <p:ph type="ftr" sz="quarter" idx="11"/>
          </p:nvPr>
        </p:nvSpPr>
        <p:spPr/>
        <p:txBody>
          <a:bodyPr rtlCol="0"/>
          <a:lstStyle>
            <a:defPPr>
              <a:defRPr lang="zh-CN"/>
            </a:defPPr>
          </a:lstStyle>
          <a:p>
            <a:pPr rtl="0"/>
            <a:r>
              <a:rPr lang="zh-CN"/>
              <a:t>演示文稿标题</a:t>
            </a:r>
          </a:p>
        </p:txBody>
      </p:sp>
      <p:sp>
        <p:nvSpPr>
          <p:cNvPr id="7" name="灯片编号占位符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rtlCol="0"/>
          <a:lstStyle>
            <a:defPPr>
              <a:defRPr lang="zh-CN"/>
            </a:defPPr>
          </a:lstStyle>
          <a:p>
            <a:pPr rtl="0"/>
            <a:fld id="{294A09A9-5501-47C1-A89A-A340965A2BE2}" type="slidenum">
              <a:rPr lang="en-US" altLang="zh-CN" smtClean="0"/>
              <a:t>‹#›</a:t>
            </a:fld>
            <a:endParaRPr lang="zh-CN"/>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lstStyle>
            <a:lvl1pPr>
              <a:defRPr lang="zh-CN" sz="3200"/>
            </a:lvl1pPr>
          </a:lstStyle>
          <a:p>
            <a:pPr rtl="0"/>
            <a:r>
              <a:rPr lang="zh-CN" altLang="en-US"/>
              <a:t>单击此处编辑母版标题样式</a:t>
            </a:r>
            <a:endParaRPr lang="zh-CN"/>
          </a:p>
        </p:txBody>
      </p:sp>
      <p:sp>
        <p:nvSpPr>
          <p:cNvPr id="3" name="图片占位符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lang="zh-CN" sz="3200"/>
            </a:lvl1pPr>
            <a:lvl2pPr marL="457200" indent="0">
              <a:buNone/>
              <a:defRPr lang="zh-CN" sz="2800"/>
            </a:lvl2pPr>
            <a:lvl3pPr marL="914400" indent="0">
              <a:buNone/>
              <a:defRPr lang="zh-CN" sz="2400"/>
            </a:lvl3pPr>
            <a:lvl4pPr marL="1371600" indent="0">
              <a:buNone/>
              <a:defRPr lang="zh-CN" sz="2000"/>
            </a:lvl4pPr>
            <a:lvl5pPr marL="1828800" indent="0">
              <a:buNone/>
              <a:defRPr lang="zh-CN" sz="2000"/>
            </a:lvl5pPr>
            <a:lvl6pPr marL="2286000" indent="0">
              <a:buNone/>
              <a:defRPr lang="zh-CN" sz="2000"/>
            </a:lvl6pPr>
            <a:lvl7pPr marL="2743200" indent="0">
              <a:buNone/>
              <a:defRPr lang="zh-CN" sz="2000"/>
            </a:lvl7pPr>
            <a:lvl8pPr marL="3200400" indent="0">
              <a:buNone/>
              <a:defRPr lang="zh-CN" sz="2000"/>
            </a:lvl8pPr>
            <a:lvl9pPr marL="3657600" indent="0">
              <a:buNone/>
              <a:defRPr lang="zh-CN" sz="2000"/>
            </a:lvl9pPr>
          </a:lstStyle>
          <a:p>
            <a:pPr rtl="0"/>
            <a:r>
              <a:rPr lang="zh-CN" altLang="en-US"/>
              <a:t>单击图标添加图片</a:t>
            </a:r>
            <a:endParaRPr lang="zh-CN"/>
          </a:p>
        </p:txBody>
      </p:sp>
      <p:sp>
        <p:nvSpPr>
          <p:cNvPr id="4" name="文本占位符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rtlCol="0"/>
          <a:lstStyle>
            <a:lvl1pPr marL="0" indent="0">
              <a:buNone/>
              <a:defRPr lang="zh-CN" sz="1600"/>
            </a:lvl1pPr>
            <a:lvl2pPr marL="457200" indent="0">
              <a:buNone/>
              <a:defRPr lang="zh-CN" sz="1400"/>
            </a:lvl2pPr>
            <a:lvl3pPr marL="914400" indent="0">
              <a:buNone/>
              <a:defRPr lang="zh-CN" sz="1200"/>
            </a:lvl3pPr>
            <a:lvl4pPr marL="1371600" indent="0">
              <a:buNone/>
              <a:defRPr lang="zh-CN" sz="1000"/>
            </a:lvl4pPr>
            <a:lvl5pPr marL="1828800" indent="0">
              <a:buNone/>
              <a:defRPr lang="zh-CN" sz="1000"/>
            </a:lvl5pPr>
            <a:lvl6pPr marL="2286000" indent="0">
              <a:buNone/>
              <a:defRPr lang="zh-CN" sz="1000"/>
            </a:lvl6pPr>
            <a:lvl7pPr marL="2743200" indent="0">
              <a:buNone/>
              <a:defRPr lang="zh-CN" sz="1000"/>
            </a:lvl7pPr>
            <a:lvl8pPr marL="3200400" indent="0">
              <a:buNone/>
              <a:defRPr lang="zh-CN" sz="1000"/>
            </a:lvl8pPr>
            <a:lvl9pPr marL="3657600" indent="0">
              <a:buNone/>
              <a:defRPr lang="zh-CN" sz="1000"/>
            </a:lvl9pPr>
          </a:lstStyle>
          <a:p>
            <a:pPr lvl="0" rtl="0"/>
            <a:r>
              <a:rPr lang="zh-CN" altLang="en-US"/>
              <a:t>单击此处编辑母版文本样式</a:t>
            </a:r>
          </a:p>
        </p:txBody>
      </p:sp>
      <p:sp>
        <p:nvSpPr>
          <p:cNvPr id="6" name="页脚占位符 5">
            <a:extLst>
              <a:ext uri="{FF2B5EF4-FFF2-40B4-BE49-F238E27FC236}">
                <a16:creationId xmlns:a16="http://schemas.microsoft.com/office/drawing/2014/main" id="{08DA4DA3-10C7-48A6-9B15-38222B8CAD42}"/>
              </a:ext>
            </a:extLst>
          </p:cNvPr>
          <p:cNvSpPr>
            <a:spLocks noGrp="1"/>
          </p:cNvSpPr>
          <p:nvPr>
            <p:ph type="ftr" sz="quarter" idx="11"/>
          </p:nvPr>
        </p:nvSpPr>
        <p:spPr/>
        <p:txBody>
          <a:bodyPr rtlCol="0"/>
          <a:lstStyle>
            <a:defPPr>
              <a:defRPr lang="zh-CN"/>
            </a:defPPr>
          </a:lstStyle>
          <a:p>
            <a:pPr rtl="0"/>
            <a:r>
              <a:rPr lang="zh-CN"/>
              <a:t>演示文稿标题</a:t>
            </a:r>
          </a:p>
        </p:txBody>
      </p:sp>
      <p:sp>
        <p:nvSpPr>
          <p:cNvPr id="7" name="灯片编号占位符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rtlCol="0"/>
          <a:lstStyle>
            <a:defPPr>
              <a:defRPr lang="zh-CN"/>
            </a:defPPr>
          </a:lstStyle>
          <a:p>
            <a:pPr rtl="0"/>
            <a:fld id="{294A09A9-5501-47C1-A89A-A340965A2BE2}" type="slidenum">
              <a:rPr lang="en-US" altLang="zh-CN" smtClean="0"/>
              <a:t>‹#›</a:t>
            </a:fld>
            <a:endParaRPr lang="zh-CN"/>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pic>
        <p:nvPicPr>
          <p:cNvPr id="4" name="图片 3" descr="包含织物的图片&#10;&#10;说明已自动生成">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长方形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3" name="图片 12" descr="一簇花&#10;&#10;自动生成的可信度较低的说明">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标题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rtlCol="0"/>
          <a:lstStyle>
            <a:defPPr>
              <a:defRPr lang="zh-CN"/>
            </a:defPPr>
          </a:lstStyle>
          <a:p>
            <a:pPr rtl="0"/>
            <a:r>
              <a:rPr lang="zh-CN" altLang="en-US"/>
              <a:t>单击此处编辑母版标题样式</a:t>
            </a:r>
            <a:endParaRPr lang="zh-CN"/>
          </a:p>
        </p:txBody>
      </p:sp>
      <p:sp>
        <p:nvSpPr>
          <p:cNvPr id="8" name="页脚占位符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zh-CN"/>
            </a:defPPr>
          </a:lstStyle>
          <a:p>
            <a:pPr rtl="0"/>
            <a:r>
              <a:rPr lang="zh-CN"/>
              <a:t>演示文稿标题</a:t>
            </a:r>
          </a:p>
        </p:txBody>
      </p:sp>
      <p:sp>
        <p:nvSpPr>
          <p:cNvPr id="9" name="幻灯片编号占位符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zh-CN"/>
            </a:defPPr>
          </a:lstStyle>
          <a:p>
            <a:pPr rtl="0"/>
            <a:fld id="{294A09A9-5501-47C1-A89A-A340965A2BE2}" type="slidenum">
              <a:rPr lang="en-US" altLang="zh-CN" smtClean="0"/>
              <a:t>‹#›</a:t>
            </a:fld>
            <a:endParaRPr lang="zh-CN"/>
          </a:p>
        </p:txBody>
      </p:sp>
      <p:sp>
        <p:nvSpPr>
          <p:cNvPr id="32" name="内容占位符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rtlCol="0">
            <a:normAutofit/>
          </a:bodyPr>
          <a:lstStyle>
            <a:lvl1pPr marL="0" indent="0">
              <a:lnSpc>
                <a:spcPct val="150000"/>
              </a:lnSpc>
              <a:buClr>
                <a:srgbClr val="73292A"/>
              </a:buClr>
              <a:buNone/>
              <a:defRPr lang="zh-CN" sz="2400"/>
            </a:lvl1pPr>
            <a:lvl2pPr marL="228600">
              <a:buClr>
                <a:srgbClr val="73292A"/>
              </a:buClr>
              <a:defRPr lang="zh-CN" sz="2000"/>
            </a:lvl2pPr>
            <a:lvl3pPr marL="685800">
              <a:buClr>
                <a:srgbClr val="73292A"/>
              </a:buClr>
              <a:defRPr lang="zh-CN" sz="1800"/>
            </a:lvl3pPr>
            <a:lvl4pPr marL="1143000">
              <a:buClr>
                <a:srgbClr val="73292A"/>
              </a:buClr>
              <a:defRPr lang="zh-CN" sz="1600"/>
            </a:lvl4pPr>
            <a:lvl5pPr marL="1600200">
              <a:buClr>
                <a:srgbClr val="73292A"/>
              </a:buClr>
              <a:defRPr lang="zh-CN" sz="16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pic>
        <p:nvPicPr>
          <p:cNvPr id="6" name="图片 5" descr="包含花朵、植物的图片&#10;&#10;说明已自动生成">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文本占位符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rtlCol="0" anchor="ctr">
            <a:normAutofit/>
          </a:bodyPr>
          <a:lstStyle>
            <a:lvl1pPr marL="0" indent="0" algn="ctr">
              <a:spcBef>
                <a:spcPts val="0"/>
              </a:spcBef>
              <a:buNone/>
              <a:defRPr lang="zh-CN" sz="30000">
                <a:solidFill>
                  <a:schemeClr val="bg1"/>
                </a:solidFill>
                <a:latin typeface="+mj-ea"/>
                <a:ea typeface="+mj-ea"/>
              </a:defRPr>
            </a:lvl1pPr>
          </a:lstStyle>
          <a:p>
            <a:pPr lvl="0" rtl="0"/>
            <a:r>
              <a:rPr lang="zh-CN"/>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tx2"/>
        </a:solidFill>
        <a:effectLst/>
      </p:bgPr>
    </p:bg>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solidFill>
                <a:schemeClr val="bg1"/>
              </a:solidFill>
            </a:endParaRPr>
          </a:p>
        </p:txBody>
      </p:sp>
      <p:sp>
        <p:nvSpPr>
          <p:cNvPr id="9" name="长方形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1" name="图片 10" descr="包含软体动物、昆虫的图片&#10;&#10;说明已自动生成">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图片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标题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rtlCol="0"/>
          <a:lstStyle>
            <a:lvl1pPr algn="ctr">
              <a:defRPr lang="zh-CN">
                <a:latin typeface="Microsoft YaHei UI" panose="02020502070401020303" pitchFamily="18" charset="0"/>
                <a:ea typeface="Microsoft YaHei UI" panose="02020502070401020303" pitchFamily="18" charset="0"/>
              </a:defRPr>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rtlCol="0">
            <a:normAutofit/>
          </a:bodyPr>
          <a:lstStyle>
            <a:lvl1pPr marL="0" indent="0" algn="ctr">
              <a:lnSpc>
                <a:spcPct val="100000"/>
              </a:lnSpc>
              <a:buNone/>
              <a:defRPr lang="zh-CN" sz="2000">
                <a:latin typeface="Microsoft YaHei UI Light" panose="020F0302020204030204" pitchFamily="34" charset="0"/>
                <a:ea typeface="Microsoft YaHei UI Light"/>
                <a:cs typeface="Gill Sans Nova Light" panose="020F0302020204030204" pitchFamily="34" charset="0"/>
              </a:defRPr>
            </a:lvl1pPr>
            <a:lvl2pPr algn="ctr">
              <a:lnSpc>
                <a:spcPct val="100000"/>
              </a:lnSpc>
              <a:defRPr lang="zh-CN" sz="1800">
                <a:latin typeface="Microsoft YaHei UI Light" panose="020F0302020204030204" pitchFamily="34" charset="0"/>
                <a:ea typeface="Microsoft YaHei UI Light"/>
                <a:cs typeface="Gill Sans Nova Light" panose="020F0302020204030204" pitchFamily="34" charset="0"/>
              </a:defRPr>
            </a:lvl2pPr>
            <a:lvl3pPr algn="ctr">
              <a:defRPr lang="zh-CN" sz="1600">
                <a:latin typeface="Microsoft YaHei UI Light" panose="020F0302020204030204" pitchFamily="34" charset="0"/>
                <a:ea typeface="Microsoft YaHei UI Light"/>
                <a:cs typeface="Gill Sans Nova Light" panose="020F0302020204030204" pitchFamily="34" charset="0"/>
              </a:defRPr>
            </a:lvl3pPr>
            <a:lvl4pPr algn="ctr">
              <a:defRPr lang="zh-CN" sz="1400">
                <a:latin typeface="Microsoft YaHei UI Light" panose="020F0302020204030204" pitchFamily="34" charset="0"/>
                <a:ea typeface="Microsoft YaHei UI Light"/>
                <a:cs typeface="Gill Sans Nova Light" panose="020F0302020204030204" pitchFamily="34" charset="0"/>
              </a:defRPr>
            </a:lvl4pPr>
            <a:lvl5pPr algn="ctr">
              <a:defRPr lang="zh-CN" sz="1400">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p:txBody>
      </p:sp>
      <p:sp>
        <p:nvSpPr>
          <p:cNvPr id="14" name="页脚占位符 13">
            <a:extLst>
              <a:ext uri="{FF2B5EF4-FFF2-40B4-BE49-F238E27FC236}">
                <a16:creationId xmlns:a16="http://schemas.microsoft.com/office/drawing/2014/main" id="{2F05D25C-B703-1868-603E-D468EF44D794}"/>
              </a:ext>
            </a:extLst>
          </p:cNvPr>
          <p:cNvSpPr>
            <a:spLocks noGrp="1"/>
          </p:cNvSpPr>
          <p:nvPr>
            <p:ph type="ftr" sz="quarter" idx="10"/>
          </p:nvPr>
        </p:nvSpPr>
        <p:spPr/>
        <p:txBody>
          <a:bodyPr rtlCol="0"/>
          <a:lstStyle>
            <a:defPPr>
              <a:defRPr lang="zh-CN"/>
            </a:defPPr>
          </a:lstStyle>
          <a:p>
            <a:pPr rtl="0"/>
            <a:r>
              <a:rPr lang="zh-CN"/>
              <a:t>演示文稿标题</a:t>
            </a:r>
          </a:p>
        </p:txBody>
      </p:sp>
      <p:sp>
        <p:nvSpPr>
          <p:cNvPr id="15" name="灯片编号占位符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a:t>
            </a:fld>
            <a:endParaRPr lang="zh-CN"/>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1" name="图片 10" descr="植物的特写&#10;&#10;自动生成的可信度较低的说明">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图片 8" descr="包含被褥、织物的图片&#10;&#10;说明已自动生成">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长方形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latin typeface="Microsoft YaHei UI Light" panose="020B0302020104020203" pitchFamily="34" charset="-79"/>
              <a:ea typeface="Microsoft YaHei UI Light"/>
              <a:cs typeface="Gill Sans Light" panose="020B0302020104020203" pitchFamily="34" charset="-79"/>
            </a:endParaRPr>
          </a:p>
        </p:txBody>
      </p:sp>
      <p:pic>
        <p:nvPicPr>
          <p:cNvPr id="15" name="图片 14" descr="包含陶瓷、瓷器的图片&#10;&#10;说明已自动生成">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图片 16" descr="包含文字的图片&#10;&#10;说明已自动生成">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标题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rtlCol="0" anchor="b">
            <a:normAutofit/>
          </a:bodyPr>
          <a:lstStyle>
            <a:lvl1pPr algn="ctr">
              <a:defRPr lang="zh-CN" sz="4400"/>
            </a:lvl1pPr>
          </a:lstStyle>
          <a:p>
            <a:pPr rtl="0"/>
            <a:r>
              <a:rPr lang="zh-CN" altLang="en-US"/>
              <a:t>单击此处编辑母版标题样式</a:t>
            </a:r>
            <a:endParaRPr lang="zh-CN"/>
          </a:p>
        </p:txBody>
      </p:sp>
      <p:sp>
        <p:nvSpPr>
          <p:cNvPr id="3" name="文本占位符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rtlCol="0" anchor="ctr"/>
          <a:lstStyle>
            <a:lvl1pPr marL="0" indent="0" algn="ctr">
              <a:buNone/>
              <a:defRPr lang="zh-CN" sz="2400">
                <a:solidFill>
                  <a:schemeClr val="tx1">
                    <a:tint val="75000"/>
                  </a:schemeClr>
                </a:solidFill>
              </a:defRPr>
            </a:lvl1pPr>
            <a:lvl2pPr marL="457200" indent="0">
              <a:buNone/>
              <a:defRPr lang="zh-CN" sz="2000">
                <a:solidFill>
                  <a:schemeClr val="tx1">
                    <a:tint val="75000"/>
                  </a:schemeClr>
                </a:solidFill>
              </a:defRPr>
            </a:lvl2pPr>
            <a:lvl3pPr marL="914400" indent="0">
              <a:buNone/>
              <a:defRPr lang="zh-CN" sz="1800">
                <a:solidFill>
                  <a:schemeClr val="tx1">
                    <a:tint val="75000"/>
                  </a:schemeClr>
                </a:solidFill>
              </a:defRPr>
            </a:lvl3pPr>
            <a:lvl4pPr marL="1371600" indent="0">
              <a:buNone/>
              <a:defRPr lang="zh-CN" sz="1600">
                <a:solidFill>
                  <a:schemeClr val="tx1">
                    <a:tint val="75000"/>
                  </a:schemeClr>
                </a:solidFill>
              </a:defRPr>
            </a:lvl4pPr>
            <a:lvl5pPr marL="1828800" indent="0">
              <a:buNone/>
              <a:defRPr lang="zh-CN" sz="1600">
                <a:solidFill>
                  <a:schemeClr val="tx1">
                    <a:tint val="75000"/>
                  </a:schemeClr>
                </a:solidFill>
              </a:defRPr>
            </a:lvl5pPr>
            <a:lvl6pPr marL="2286000" indent="0">
              <a:buNone/>
              <a:defRPr lang="zh-CN" sz="1600">
                <a:solidFill>
                  <a:schemeClr val="tx1">
                    <a:tint val="75000"/>
                  </a:schemeClr>
                </a:solidFill>
              </a:defRPr>
            </a:lvl6pPr>
            <a:lvl7pPr marL="2743200" indent="0">
              <a:buNone/>
              <a:defRPr lang="zh-CN" sz="1600">
                <a:solidFill>
                  <a:schemeClr val="tx1">
                    <a:tint val="75000"/>
                  </a:schemeClr>
                </a:solidFill>
              </a:defRPr>
            </a:lvl7pPr>
            <a:lvl8pPr marL="3200400" indent="0">
              <a:buNone/>
              <a:defRPr lang="zh-CN" sz="1600">
                <a:solidFill>
                  <a:schemeClr val="tx1">
                    <a:tint val="75000"/>
                  </a:schemeClr>
                </a:solidFill>
              </a:defRPr>
            </a:lvl8pPr>
            <a:lvl9pPr marL="3657600" indent="0">
              <a:buNone/>
              <a:defRPr lang="zh-CN" sz="1600">
                <a:solidFill>
                  <a:schemeClr val="tx1">
                    <a:tint val="75000"/>
                  </a:schemeClr>
                </a:solidFill>
              </a:defRPr>
            </a:lvl9pPr>
          </a:lstStyle>
          <a:p>
            <a:pPr lvl="0" rtl="0"/>
            <a:r>
              <a:rPr lang="zh-CN" altLang="en-US"/>
              <a:t>单击此处编辑母版文本样式</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rtlCol="0"/>
          <a:lstStyle>
            <a:lvl1pPr algn="ctr">
              <a:defRPr lang="zh-CN">
                <a:latin typeface="Microsoft YaHei UI" panose="02020502070401020303" pitchFamily="18" charset="0"/>
                <a:ea typeface="Microsoft YaHei UI" panose="02020502070401020303" pitchFamily="18" charset="0"/>
              </a:defRPr>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rtlCol="0"/>
          <a:lstStyle>
            <a:lvl1pPr>
              <a:defRPr lang="zh-CN">
                <a:latin typeface="Microsoft YaHei UI Light" panose="020F0302020204030204" pitchFamily="34" charset="0"/>
                <a:ea typeface="Microsoft YaHei UI Light"/>
                <a:cs typeface="Gill Sans Nova Light" panose="020F0302020204030204" pitchFamily="34" charset="0"/>
              </a:defRPr>
            </a:lvl1pPr>
            <a:lvl2pPr>
              <a:defRPr lang="zh-CN">
                <a:latin typeface="Microsoft YaHei UI Light" panose="020F0302020204030204" pitchFamily="34" charset="0"/>
                <a:ea typeface="Microsoft YaHei UI Light"/>
                <a:cs typeface="Gill Sans Nova Light" panose="020F0302020204030204" pitchFamily="34" charset="0"/>
              </a:defRPr>
            </a:lvl2pPr>
            <a:lvl3pPr>
              <a:defRPr lang="zh-CN">
                <a:latin typeface="Microsoft YaHei UI Light" panose="020F0302020204030204" pitchFamily="34" charset="0"/>
                <a:ea typeface="Microsoft YaHei UI Light"/>
                <a:cs typeface="Gill Sans Nova Light" panose="020F0302020204030204" pitchFamily="34" charset="0"/>
              </a:defRPr>
            </a:lvl3pPr>
            <a:lvl4pPr>
              <a:defRPr lang="zh-CN">
                <a:latin typeface="Microsoft YaHei UI Light" panose="020F0302020204030204" pitchFamily="34" charset="0"/>
                <a:ea typeface="Microsoft YaHei UI Light"/>
                <a:cs typeface="Gill Sans Nova Light" panose="020F0302020204030204" pitchFamily="34" charset="0"/>
              </a:defRPr>
            </a:lvl4pPr>
            <a:lvl5pPr>
              <a:defRPr lang="zh-CN">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6" name="页脚占位符 5">
            <a:extLst>
              <a:ext uri="{FF2B5EF4-FFF2-40B4-BE49-F238E27FC236}">
                <a16:creationId xmlns:a16="http://schemas.microsoft.com/office/drawing/2014/main" id="{74170EA9-DC14-D6B7-054C-51C9E1FE932C}"/>
              </a:ext>
            </a:extLst>
          </p:cNvPr>
          <p:cNvSpPr>
            <a:spLocks noGrp="1"/>
          </p:cNvSpPr>
          <p:nvPr>
            <p:ph type="ftr" sz="quarter" idx="10"/>
          </p:nvPr>
        </p:nvSpPr>
        <p:spPr/>
        <p:txBody>
          <a:bodyPr rtlCol="0"/>
          <a:lstStyle>
            <a:defPPr>
              <a:defRPr lang="zh-CN"/>
            </a:defPPr>
          </a:lstStyle>
          <a:p>
            <a:pPr rtl="0"/>
            <a:r>
              <a:rPr lang="zh-CN"/>
              <a:t>演示文稿标题</a:t>
            </a:r>
          </a:p>
        </p:txBody>
      </p:sp>
      <p:sp>
        <p:nvSpPr>
          <p:cNvPr id="7" name="灯片编号占位符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a:t>
            </a:fld>
            <a:endParaRPr lang="zh-CN"/>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绿色">
    <p:bg>
      <p:bgPr>
        <a:solidFill>
          <a:schemeClr val="tx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rtlCol="0"/>
          <a:lstStyle>
            <a:lvl1pPr algn="ctr">
              <a:defRPr lang="zh-CN">
                <a:latin typeface="Microsoft YaHei UI" panose="02020502070401020303" pitchFamily="18" charset="0"/>
                <a:ea typeface="Microsoft YaHei UI" panose="02020502070401020303" pitchFamily="18" charset="0"/>
              </a:defRPr>
            </a:lvl1pPr>
          </a:lstStyle>
          <a:p>
            <a:pPr rtl="0"/>
            <a:r>
              <a:rPr lang="zh-CN" altLang="en-US"/>
              <a:t>单击此处编辑母版标题样式</a:t>
            </a:r>
            <a:endParaRPr lang="zh-CN"/>
          </a:p>
        </p:txBody>
      </p:sp>
      <p:sp>
        <p:nvSpPr>
          <p:cNvPr id="3" name="内容占位符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rtlCol="0"/>
          <a:lstStyle>
            <a:lvl1pPr>
              <a:defRPr lang="zh-CN">
                <a:latin typeface="Microsoft YaHei UI Light" panose="020F0302020204030204" pitchFamily="34" charset="0"/>
                <a:ea typeface="Microsoft YaHei UI Light"/>
                <a:cs typeface="Gill Sans Nova Light" panose="020F0302020204030204" pitchFamily="34" charset="0"/>
              </a:defRPr>
            </a:lvl1pPr>
            <a:lvl2pPr>
              <a:defRPr lang="zh-CN">
                <a:latin typeface="Microsoft YaHei UI Light" panose="020F0302020204030204" pitchFamily="34" charset="0"/>
                <a:ea typeface="Microsoft YaHei UI Light"/>
                <a:cs typeface="Gill Sans Nova Light" panose="020F0302020204030204" pitchFamily="34" charset="0"/>
              </a:defRPr>
            </a:lvl2pPr>
            <a:lvl3pPr>
              <a:defRPr lang="zh-CN">
                <a:latin typeface="Microsoft YaHei UI Light" panose="020F0302020204030204" pitchFamily="34" charset="0"/>
                <a:ea typeface="Microsoft YaHei UI Light"/>
                <a:cs typeface="Gill Sans Nova Light" panose="020F0302020204030204" pitchFamily="34" charset="0"/>
              </a:defRPr>
            </a:lvl3pPr>
            <a:lvl4pPr>
              <a:defRPr lang="zh-CN">
                <a:latin typeface="Microsoft YaHei UI Light" panose="020F0302020204030204" pitchFamily="34" charset="0"/>
                <a:ea typeface="Microsoft YaHei UI Light"/>
                <a:cs typeface="Gill Sans Nova Light" panose="020F0302020204030204" pitchFamily="34" charset="0"/>
              </a:defRPr>
            </a:lvl4pPr>
            <a:lvl5pPr>
              <a:defRPr lang="zh-CN">
                <a:latin typeface="Microsoft YaHei UI Light" panose="020F0302020204030204" pitchFamily="34" charset="0"/>
                <a:ea typeface="Microsoft YaHei UI Light"/>
                <a:cs typeface="Gill Sans Nova Light" panose="020F0302020204030204" pitchFamily="34" charset="0"/>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6" name="页脚占位符 5">
            <a:extLst>
              <a:ext uri="{FF2B5EF4-FFF2-40B4-BE49-F238E27FC236}">
                <a16:creationId xmlns:a16="http://schemas.microsoft.com/office/drawing/2014/main" id="{74170EA9-DC14-D6B7-054C-51C9E1FE932C}"/>
              </a:ext>
            </a:extLst>
          </p:cNvPr>
          <p:cNvSpPr>
            <a:spLocks noGrp="1"/>
          </p:cNvSpPr>
          <p:nvPr>
            <p:ph type="ftr" sz="quarter" idx="10"/>
          </p:nvPr>
        </p:nvSpPr>
        <p:spPr/>
        <p:txBody>
          <a:bodyPr rtlCol="0"/>
          <a:lstStyle>
            <a:defPPr>
              <a:defRPr lang="zh-CN"/>
            </a:defPPr>
          </a:lstStyle>
          <a:p>
            <a:pPr rtl="0"/>
            <a:r>
              <a:rPr lang="zh-CN"/>
              <a:t>演示文稿标题</a:t>
            </a:r>
          </a:p>
        </p:txBody>
      </p:sp>
      <p:sp>
        <p:nvSpPr>
          <p:cNvPr id="7" name="灯片编号占位符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a:t>
            </a:fld>
            <a:endParaRPr lang="zh-CN"/>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tx2"/>
        </a:solidFill>
        <a:effectLst/>
      </p:bgPr>
    </p:bg>
    <p:spTree>
      <p:nvGrpSpPr>
        <p:cNvPr id="1" name=""/>
        <p:cNvGrpSpPr/>
        <p:nvPr/>
      </p:nvGrpSpPr>
      <p:grpSpPr>
        <a:xfrm>
          <a:off x="0" y="0"/>
          <a:ext cx="0" cy="0"/>
          <a:chOff x="0" y="0"/>
          <a:chExt cx="0" cy="0"/>
        </a:xfrm>
      </p:grpSpPr>
      <p:sp>
        <p:nvSpPr>
          <p:cNvPr id="6" name="长方形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8" name="图片 7" descr="包含织物的图片&#10;&#10;说明已自动生成">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长方形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6" name="图片 15" descr="包含花朵、植物的图片&#10;&#10;说明已自动生成">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图片 18" descr="包含软体动物、昆虫的图片&#10;&#10;说明已自动生成">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标题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rtlCol="0" anchor="t">
            <a:normAutofit/>
          </a:bodyPr>
          <a:lstStyle>
            <a:lvl1pPr algn="ctr">
              <a:defRPr lang="zh-CN" sz="4400"/>
            </a:lvl1pPr>
          </a:lstStyle>
          <a:p>
            <a:pPr rtl="0"/>
            <a:r>
              <a:rPr lang="zh-CN" altLang="en-US"/>
              <a:t>单击此处编辑母版标题样式</a:t>
            </a:r>
            <a:endParaRPr lang="zh-CN"/>
          </a:p>
        </p:txBody>
      </p:sp>
      <p:sp>
        <p:nvSpPr>
          <p:cNvPr id="3" name="文本占位符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rtlCol="0" anchor="ctr"/>
          <a:lstStyle>
            <a:lvl1pPr marL="0" indent="0" algn="ctr">
              <a:buNone/>
              <a:defRPr lang="zh-CN" sz="2400">
                <a:solidFill>
                  <a:schemeClr val="accent3"/>
                </a:solidFill>
              </a:defRPr>
            </a:lvl1pPr>
            <a:lvl2pPr marL="457200" indent="0">
              <a:buNone/>
              <a:defRPr lang="zh-CN" sz="2000">
                <a:solidFill>
                  <a:schemeClr val="tx1">
                    <a:tint val="75000"/>
                  </a:schemeClr>
                </a:solidFill>
              </a:defRPr>
            </a:lvl2pPr>
            <a:lvl3pPr marL="914400" indent="0">
              <a:buNone/>
              <a:defRPr lang="zh-CN" sz="1800">
                <a:solidFill>
                  <a:schemeClr val="tx1">
                    <a:tint val="75000"/>
                  </a:schemeClr>
                </a:solidFill>
              </a:defRPr>
            </a:lvl3pPr>
            <a:lvl4pPr marL="1371600" indent="0">
              <a:buNone/>
              <a:defRPr lang="zh-CN" sz="1600">
                <a:solidFill>
                  <a:schemeClr val="tx1">
                    <a:tint val="75000"/>
                  </a:schemeClr>
                </a:solidFill>
              </a:defRPr>
            </a:lvl4pPr>
            <a:lvl5pPr marL="1828800" indent="0">
              <a:buNone/>
              <a:defRPr lang="zh-CN" sz="1600">
                <a:solidFill>
                  <a:schemeClr val="tx1">
                    <a:tint val="75000"/>
                  </a:schemeClr>
                </a:solidFill>
              </a:defRPr>
            </a:lvl5pPr>
            <a:lvl6pPr marL="2286000" indent="0">
              <a:buNone/>
              <a:defRPr lang="zh-CN" sz="1600">
                <a:solidFill>
                  <a:schemeClr val="tx1">
                    <a:tint val="75000"/>
                  </a:schemeClr>
                </a:solidFill>
              </a:defRPr>
            </a:lvl6pPr>
            <a:lvl7pPr marL="2743200" indent="0">
              <a:buNone/>
              <a:defRPr lang="zh-CN" sz="1600">
                <a:solidFill>
                  <a:schemeClr val="tx1">
                    <a:tint val="75000"/>
                  </a:schemeClr>
                </a:solidFill>
              </a:defRPr>
            </a:lvl7pPr>
            <a:lvl8pPr marL="3200400" indent="0">
              <a:buNone/>
              <a:defRPr lang="zh-CN" sz="1600">
                <a:solidFill>
                  <a:schemeClr val="tx1">
                    <a:tint val="75000"/>
                  </a:schemeClr>
                </a:solidFill>
              </a:defRPr>
            </a:lvl8pPr>
            <a:lvl9pPr marL="3657600" indent="0">
              <a:buNone/>
              <a:defRPr lang="zh-CN" sz="1600">
                <a:solidFill>
                  <a:schemeClr val="tx1">
                    <a:tint val="75000"/>
                  </a:schemeClr>
                </a:solidFill>
              </a:defRPr>
            </a:lvl9pPr>
          </a:lstStyle>
          <a:p>
            <a:pPr lvl="0" rtl="0"/>
            <a:r>
              <a:rPr lang="zh-CN" altLang="en-US"/>
              <a:t>单击此处编辑母版文本样式</a:t>
            </a:r>
          </a:p>
        </p:txBody>
      </p:sp>
      <p:sp>
        <p:nvSpPr>
          <p:cNvPr id="27" name="文本占位符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rtlCol="0">
            <a:noAutofit/>
          </a:bodyPr>
          <a:lstStyle>
            <a:lvl1pPr marL="0" indent="0">
              <a:buNone/>
              <a:defRPr lang="zh-CN" sz="14000" b="1">
                <a:solidFill>
                  <a:schemeClr val="tx2"/>
                </a:solidFill>
                <a:latin typeface="+mj-ea"/>
                <a:ea typeface="+mj-ea"/>
              </a:defRPr>
            </a:lvl1pPr>
          </a:lstStyle>
          <a:p>
            <a:pPr lvl="0" rtl="0"/>
            <a:r>
              <a:rPr lang="zh-CN"/>
              <a:t>”</a:t>
            </a:r>
          </a:p>
        </p:txBody>
      </p:sp>
      <p:sp>
        <p:nvSpPr>
          <p:cNvPr id="28" name="文本占位符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rtlCol="0">
            <a:noAutofit/>
          </a:bodyPr>
          <a:lstStyle>
            <a:lvl1pPr marL="0" indent="0">
              <a:buNone/>
              <a:defRPr lang="zh-CN" sz="14000" b="1">
                <a:solidFill>
                  <a:schemeClr val="tx2"/>
                </a:solidFill>
                <a:latin typeface="+mj-ea"/>
                <a:ea typeface="+mj-ea"/>
              </a:defRPr>
            </a:lvl1pPr>
          </a:lstStyle>
          <a:p>
            <a:pPr lvl="0" rtl="0"/>
            <a:r>
              <a:rPr lang="zh-CN"/>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布局">
    <p:bg>
      <p:bgPr>
        <a:solidFill>
          <a:schemeClr val="tx2"/>
        </a:solidFill>
        <a:effectLst/>
      </p:bgPr>
    </p:bg>
    <p:spTree>
      <p:nvGrpSpPr>
        <p:cNvPr id="1" name=""/>
        <p:cNvGrpSpPr/>
        <p:nvPr/>
      </p:nvGrpSpPr>
      <p:grpSpPr>
        <a:xfrm>
          <a:off x="0" y="0"/>
          <a:ext cx="0" cy="0"/>
          <a:chOff x="0" y="0"/>
          <a:chExt cx="0" cy="0"/>
        </a:xfrm>
      </p:grpSpPr>
      <p:sp>
        <p:nvSpPr>
          <p:cNvPr id="6" name="长方形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sp>
        <p:nvSpPr>
          <p:cNvPr id="8" name="长方形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0" name="图片 9" descr="包含软体动物、昆虫的图片&#10;&#10;说明已自动生成">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标题 1">
            <a:extLst>
              <a:ext uri="{FF2B5EF4-FFF2-40B4-BE49-F238E27FC236}">
                <a16:creationId xmlns:a16="http://schemas.microsoft.com/office/drawing/2014/main" id="{115CA519-6BA6-FAC8-3545-2E7E3CBDE2A9}"/>
              </a:ext>
            </a:extLst>
          </p:cNvPr>
          <p:cNvSpPr>
            <a:spLocks noGrp="1"/>
          </p:cNvSpPr>
          <p:nvPr>
            <p:ph type="title"/>
          </p:nvPr>
        </p:nvSpPr>
        <p:spPr/>
        <p:txBody>
          <a:bodyPr rtlCol="0"/>
          <a:lstStyle>
            <a:lvl1pPr algn="ctr">
              <a:defRPr lang="zh-CN"/>
            </a:lvl1pPr>
          </a:lstStyle>
          <a:p>
            <a:pPr rtl="0"/>
            <a:r>
              <a:rPr lang="zh-CN" altLang="en-US"/>
              <a:t>单击此处编辑母版标题样式</a:t>
            </a:r>
            <a:endParaRPr lang="zh-CN"/>
          </a:p>
        </p:txBody>
      </p:sp>
      <p:sp>
        <p:nvSpPr>
          <p:cNvPr id="22" name="图片占位符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20" name="文本占位符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rtlCol="0" anchor="ctr">
            <a:noAutofit/>
          </a:bodyPr>
          <a:lstStyle>
            <a:lvl1pPr marL="0" indent="0" algn="ctr">
              <a:lnSpc>
                <a:spcPct val="100000"/>
              </a:lnSpc>
              <a:spcBef>
                <a:spcPts val="0"/>
              </a:spcBef>
              <a:buNone/>
              <a:defRPr lang="zh-CN" sz="2000">
                <a:latin typeface="Microsoft YaHei UI" panose="020B0602020104020203" pitchFamily="34" charset="0"/>
                <a:ea typeface="Microsoft YaHei UI"/>
              </a:defRPr>
            </a:lvl1pPr>
          </a:lstStyle>
          <a:p>
            <a:pPr lvl="0" rtl="0"/>
            <a:r>
              <a:rPr lang="zh-CN" altLang="en-US"/>
              <a:t>单击此处编辑母版文本样式</a:t>
            </a:r>
          </a:p>
        </p:txBody>
      </p:sp>
      <p:sp>
        <p:nvSpPr>
          <p:cNvPr id="21" name="文本占位符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rtlCol="0" anchor="ctr">
            <a:noAutofit/>
          </a:bodyPr>
          <a:lstStyle>
            <a:lvl1pPr marL="0" indent="0" algn="ctr">
              <a:lnSpc>
                <a:spcPct val="100000"/>
              </a:lnSpc>
              <a:spcBef>
                <a:spcPts val="0"/>
              </a:spcBef>
              <a:buNone/>
              <a:defRPr lang="zh-CN" sz="1600">
                <a:latin typeface="+mn-ea"/>
                <a:ea typeface="+mn-ea"/>
              </a:defRPr>
            </a:lvl1pPr>
          </a:lstStyle>
          <a:p>
            <a:pPr lvl="0" rtl="0"/>
            <a:r>
              <a:rPr lang="zh-CN" altLang="en-US"/>
              <a:t>单击此处编辑母版文本样式</a:t>
            </a:r>
          </a:p>
        </p:txBody>
      </p:sp>
      <p:sp>
        <p:nvSpPr>
          <p:cNvPr id="31" name="图片占位符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33" name="文本占位符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rtlCol="0" anchor="ctr">
            <a:noAutofit/>
          </a:bodyPr>
          <a:lstStyle>
            <a:lvl1pPr marL="0" indent="0" algn="ctr">
              <a:lnSpc>
                <a:spcPct val="100000"/>
              </a:lnSpc>
              <a:spcBef>
                <a:spcPts val="0"/>
              </a:spcBef>
              <a:buNone/>
              <a:defRPr lang="zh-CN" sz="2000">
                <a:latin typeface="Microsoft YaHei UI" panose="020B0602020104020203" pitchFamily="34" charset="0"/>
                <a:ea typeface="Microsoft YaHei UI"/>
              </a:defRPr>
            </a:lvl1pPr>
          </a:lstStyle>
          <a:p>
            <a:pPr lvl="0" rtl="0"/>
            <a:r>
              <a:rPr lang="zh-CN" altLang="en-US"/>
              <a:t>单击此处编辑母版文本样式</a:t>
            </a:r>
          </a:p>
        </p:txBody>
      </p:sp>
      <p:sp>
        <p:nvSpPr>
          <p:cNvPr id="32" name="文本占位符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rtlCol="0" anchor="ctr">
            <a:noAutofit/>
          </a:bodyPr>
          <a:lstStyle>
            <a:lvl1pPr marL="0" indent="0" algn="ctr">
              <a:lnSpc>
                <a:spcPct val="100000"/>
              </a:lnSpc>
              <a:spcBef>
                <a:spcPts val="0"/>
              </a:spcBef>
              <a:buNone/>
              <a:defRPr lang="zh-CN" sz="1600">
                <a:latin typeface="+mn-ea"/>
                <a:ea typeface="+mn-ea"/>
              </a:defRPr>
            </a:lvl1pPr>
          </a:lstStyle>
          <a:p>
            <a:pPr lvl="0" rtl="0"/>
            <a:r>
              <a:rPr lang="zh-CN" altLang="en-US"/>
              <a:t>单击此处编辑母版文本样式</a:t>
            </a:r>
          </a:p>
        </p:txBody>
      </p:sp>
      <p:sp>
        <p:nvSpPr>
          <p:cNvPr id="30" name="图片占位符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35" name="文本占位符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rtlCol="0" anchor="ctr">
            <a:noAutofit/>
          </a:bodyPr>
          <a:lstStyle>
            <a:lvl1pPr marL="0" indent="0" algn="ctr">
              <a:lnSpc>
                <a:spcPct val="100000"/>
              </a:lnSpc>
              <a:spcBef>
                <a:spcPts val="0"/>
              </a:spcBef>
              <a:buNone/>
              <a:defRPr lang="zh-CN" sz="2000">
                <a:latin typeface="Microsoft YaHei UI" panose="020B0602020104020203" pitchFamily="34" charset="0"/>
                <a:ea typeface="Microsoft YaHei UI"/>
              </a:defRPr>
            </a:lvl1pPr>
          </a:lstStyle>
          <a:p>
            <a:pPr lvl="0" rtl="0"/>
            <a:r>
              <a:rPr lang="zh-CN" altLang="en-US"/>
              <a:t>单击此处编辑母版文本样式</a:t>
            </a:r>
          </a:p>
        </p:txBody>
      </p:sp>
      <p:sp>
        <p:nvSpPr>
          <p:cNvPr id="34" name="文本占位符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rtlCol="0" anchor="ctr">
            <a:noAutofit/>
          </a:bodyPr>
          <a:lstStyle>
            <a:lvl1pPr marL="0" indent="0" algn="ctr">
              <a:lnSpc>
                <a:spcPct val="100000"/>
              </a:lnSpc>
              <a:spcBef>
                <a:spcPts val="0"/>
              </a:spcBef>
              <a:buNone/>
              <a:defRPr lang="zh-CN" sz="1600">
                <a:latin typeface="+mn-ea"/>
                <a:ea typeface="+mn-ea"/>
              </a:defRPr>
            </a:lvl1pPr>
          </a:lstStyle>
          <a:p>
            <a:pPr lvl="0" rtl="0"/>
            <a:r>
              <a:rPr lang="zh-CN" altLang="en-US"/>
              <a:t>单击此处编辑母版文本样式</a:t>
            </a:r>
          </a:p>
        </p:txBody>
      </p:sp>
      <p:sp>
        <p:nvSpPr>
          <p:cNvPr id="29" name="图片占位符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37" name="文本占位符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rtlCol="0" anchor="ctr">
            <a:noAutofit/>
          </a:bodyPr>
          <a:lstStyle>
            <a:lvl1pPr marL="0" indent="0" algn="ctr">
              <a:lnSpc>
                <a:spcPct val="100000"/>
              </a:lnSpc>
              <a:spcBef>
                <a:spcPts val="0"/>
              </a:spcBef>
              <a:buNone/>
              <a:defRPr lang="zh-CN" sz="2000">
                <a:latin typeface="Microsoft YaHei UI" panose="020B0602020104020203" pitchFamily="34" charset="0"/>
                <a:ea typeface="Microsoft YaHei UI"/>
              </a:defRPr>
            </a:lvl1pPr>
          </a:lstStyle>
          <a:p>
            <a:pPr lvl="0" rtl="0"/>
            <a:r>
              <a:rPr lang="zh-CN" altLang="en-US"/>
              <a:t>单击此处编辑母版文本样式</a:t>
            </a:r>
          </a:p>
        </p:txBody>
      </p:sp>
      <p:sp>
        <p:nvSpPr>
          <p:cNvPr id="36" name="文本占位符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rtlCol="0" anchor="ctr">
            <a:noAutofit/>
          </a:bodyPr>
          <a:lstStyle>
            <a:lvl1pPr marL="0" indent="0" algn="ctr">
              <a:lnSpc>
                <a:spcPct val="100000"/>
              </a:lnSpc>
              <a:spcBef>
                <a:spcPts val="0"/>
              </a:spcBef>
              <a:buNone/>
              <a:defRPr lang="zh-CN" sz="1600">
                <a:latin typeface="+mn-ea"/>
                <a:ea typeface="+mn-ea"/>
              </a:defRPr>
            </a:lvl1pPr>
          </a:lstStyle>
          <a:p>
            <a:pPr lvl="0" rtl="0"/>
            <a:r>
              <a:rPr lang="zh-CN" altLang="en-US"/>
              <a:t>单击此处编辑母版文本样式</a:t>
            </a:r>
          </a:p>
        </p:txBody>
      </p:sp>
      <p:sp>
        <p:nvSpPr>
          <p:cNvPr id="3" name="页脚占位符 2">
            <a:extLst>
              <a:ext uri="{FF2B5EF4-FFF2-40B4-BE49-F238E27FC236}">
                <a16:creationId xmlns:a16="http://schemas.microsoft.com/office/drawing/2014/main" id="{08AD4DF5-3AA4-926D-00B1-1C24F968F4AD}"/>
              </a:ext>
            </a:extLst>
          </p:cNvPr>
          <p:cNvSpPr>
            <a:spLocks noGrp="1"/>
          </p:cNvSpPr>
          <p:nvPr>
            <p:ph type="ftr" sz="quarter" idx="10"/>
          </p:nvPr>
        </p:nvSpPr>
        <p:spPr/>
        <p:txBody>
          <a:bodyPr rtlCol="0"/>
          <a:lstStyle>
            <a:defPPr>
              <a:defRPr lang="zh-CN"/>
            </a:defPPr>
          </a:lstStyle>
          <a:p>
            <a:pPr rtl="0"/>
            <a:r>
              <a:rPr lang="zh-CN"/>
              <a:t>演示文稿标题</a:t>
            </a:r>
          </a:p>
        </p:txBody>
      </p:sp>
      <p:sp>
        <p:nvSpPr>
          <p:cNvPr id="4" name="灯片编号占位符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a:t>
            </a:fld>
            <a:endParaRPr lang="zh-CN"/>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2"/>
        </a:solidFill>
        <a:effectLst/>
      </p:bgPr>
    </p:bg>
    <p:spTree>
      <p:nvGrpSpPr>
        <p:cNvPr id="1" name=""/>
        <p:cNvGrpSpPr/>
        <p:nvPr/>
      </p:nvGrpSpPr>
      <p:grpSpPr>
        <a:xfrm>
          <a:off x="0" y="0"/>
          <a:ext cx="0" cy="0"/>
          <a:chOff x="0" y="0"/>
          <a:chExt cx="0" cy="0"/>
        </a:xfrm>
      </p:grpSpPr>
      <p:sp>
        <p:nvSpPr>
          <p:cNvPr id="6" name="长方形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sp>
        <p:nvSpPr>
          <p:cNvPr id="8" name="长方形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rtl="0"/>
            <a:endParaRPr lang="zh-CN"/>
          </a:p>
        </p:txBody>
      </p:sp>
      <p:pic>
        <p:nvPicPr>
          <p:cNvPr id="10" name="图片 9" descr="包含软体动物、昆虫的图片&#10;&#10;说明已自动生成">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标题 1">
            <a:extLst>
              <a:ext uri="{FF2B5EF4-FFF2-40B4-BE49-F238E27FC236}">
                <a16:creationId xmlns:a16="http://schemas.microsoft.com/office/drawing/2014/main" id="{115CA519-6BA6-FAC8-3545-2E7E3CBDE2A9}"/>
              </a:ext>
            </a:extLst>
          </p:cNvPr>
          <p:cNvSpPr>
            <a:spLocks noGrp="1"/>
          </p:cNvSpPr>
          <p:nvPr>
            <p:ph type="title"/>
          </p:nvPr>
        </p:nvSpPr>
        <p:spPr/>
        <p:txBody>
          <a:bodyPr rtlCol="0"/>
          <a:lstStyle>
            <a:lvl1pPr algn="ctr">
              <a:defRPr lang="zh-CN"/>
            </a:lvl1pPr>
          </a:lstStyle>
          <a:p>
            <a:pPr rtl="0"/>
            <a:r>
              <a:rPr lang="zh-CN" altLang="en-US"/>
              <a:t>单击此处编辑母版标题样式</a:t>
            </a:r>
            <a:endParaRPr lang="zh-CN"/>
          </a:p>
        </p:txBody>
      </p:sp>
      <p:sp>
        <p:nvSpPr>
          <p:cNvPr id="22" name="图片占位符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20" name="文本占位符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21" name="文本占位符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46" name="图片占位符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45" name="文本占位符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44" name="文本占位符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31" name="图片占位符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33" name="文本占位符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32" name="文本占位符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16" name="图片占位符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23" name="文本占位符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18" name="文本占位符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30" name="图片占位符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35" name="文本占位符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34" name="文本占位符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14" name="图片占位符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27" name="文本占位符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25" name="文本占位符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29" name="图片占位符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37" name="文本占位符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36" name="文本占位符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47" name="图片占位符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rtlCol="0" anchor="ctr">
            <a:normAutofit/>
          </a:bodyPr>
          <a:lstStyle>
            <a:lvl1pPr marL="0" indent="0" algn="ctr">
              <a:buNone/>
              <a:defRPr lang="zh-CN" sz="1800"/>
            </a:lvl1pPr>
          </a:lstStyle>
          <a:p>
            <a:pPr rtl="0"/>
            <a:r>
              <a:rPr lang="zh-CN" altLang="en-US"/>
              <a:t>单击图标添加图片</a:t>
            </a:r>
            <a:endParaRPr lang="zh-CN"/>
          </a:p>
        </p:txBody>
      </p:sp>
      <p:sp>
        <p:nvSpPr>
          <p:cNvPr id="42" name="文本占位符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rtlCol="0" anchor="ctr">
            <a:noAutofit/>
          </a:bodyPr>
          <a:lstStyle>
            <a:lvl1pPr marL="0" indent="0" algn="ctr">
              <a:lnSpc>
                <a:spcPct val="100000"/>
              </a:lnSpc>
              <a:spcBef>
                <a:spcPts val="0"/>
              </a:spcBef>
              <a:buNone/>
              <a:defRPr lang="zh-CN" sz="1600" spc="20"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41" name="文本占位符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rtlCol="0" anchor="ctr">
            <a:noAutofit/>
          </a:bodyPr>
          <a:lstStyle>
            <a:lvl1pPr marL="0" indent="0" algn="ctr">
              <a:lnSpc>
                <a:spcPct val="100000"/>
              </a:lnSpc>
              <a:spcBef>
                <a:spcPts val="0"/>
              </a:spcBef>
              <a:buNone/>
              <a:defRPr lang="zh-CN" sz="1400" spc="20" baseline="0">
                <a:latin typeface="+mn-ea"/>
                <a:ea typeface="+mn-ea"/>
              </a:defRPr>
            </a:lvl1pPr>
          </a:lstStyle>
          <a:p>
            <a:pPr lvl="0" rtl="0"/>
            <a:r>
              <a:rPr lang="zh-CN" altLang="en-US"/>
              <a:t>单击此处编辑母版文本样式</a:t>
            </a:r>
          </a:p>
        </p:txBody>
      </p:sp>
      <p:sp>
        <p:nvSpPr>
          <p:cNvPr id="3" name="页脚占位符 2">
            <a:extLst>
              <a:ext uri="{FF2B5EF4-FFF2-40B4-BE49-F238E27FC236}">
                <a16:creationId xmlns:a16="http://schemas.microsoft.com/office/drawing/2014/main" id="{08AD4DF5-3AA4-926D-00B1-1C24F968F4AD}"/>
              </a:ext>
            </a:extLst>
          </p:cNvPr>
          <p:cNvSpPr>
            <a:spLocks noGrp="1"/>
          </p:cNvSpPr>
          <p:nvPr>
            <p:ph type="ftr" sz="quarter" idx="10"/>
          </p:nvPr>
        </p:nvSpPr>
        <p:spPr/>
        <p:txBody>
          <a:bodyPr rtlCol="0"/>
          <a:lstStyle>
            <a:defPPr>
              <a:defRPr lang="zh-CN"/>
            </a:defPPr>
          </a:lstStyle>
          <a:p>
            <a:pPr rtl="0"/>
            <a:r>
              <a:rPr lang="zh-CN"/>
              <a:t>演示文稿标题</a:t>
            </a:r>
          </a:p>
        </p:txBody>
      </p:sp>
      <p:sp>
        <p:nvSpPr>
          <p:cNvPr id="4" name="灯片编号占位符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a:t>
            </a:fld>
            <a:endParaRPr lang="zh-CN"/>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defPPr>
              <a:defRPr lang="zh-CN"/>
            </a:defPPr>
          </a:lstStyle>
          <a:p>
            <a:pPr rtl="0"/>
            <a:r>
              <a:rPr lang="zh-CN"/>
              <a:t>单击此处编辑母版标题样式</a:t>
            </a:r>
          </a:p>
        </p:txBody>
      </p:sp>
      <p:sp>
        <p:nvSpPr>
          <p:cNvPr id="3" name="文本占位符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defPPr>
              <a:defRPr lang="zh-CN"/>
            </a:defP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p>
        </p:txBody>
      </p:sp>
      <p:sp>
        <p:nvSpPr>
          <p:cNvPr id="5" name="页脚占位符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lang="zh-CN" sz="1200">
                <a:solidFill>
                  <a:schemeClr val="tx1"/>
                </a:solidFill>
                <a:latin typeface="Microsoft YaHei UI Light" panose="020F0302020204030204" pitchFamily="34" charset="0"/>
                <a:ea typeface="Microsoft YaHei UI Light"/>
                <a:cs typeface="Gill Sans Nova Light" panose="020F0302020204030204" pitchFamily="34" charset="0"/>
              </a:defRPr>
            </a:lvl1pPr>
          </a:lstStyle>
          <a:p>
            <a:pPr rtl="0"/>
            <a:r>
              <a:rPr lang="zh-CN"/>
              <a:t>演示文稿标题</a:t>
            </a:r>
          </a:p>
        </p:txBody>
      </p:sp>
      <p:sp>
        <p:nvSpPr>
          <p:cNvPr id="6" name="幻灯片编号占位符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lang="zh-CN" sz="1200">
                <a:solidFill>
                  <a:schemeClr val="tx1"/>
                </a:solidFill>
                <a:latin typeface="Microsoft YaHei UI Light" panose="020F0302020204030204" pitchFamily="34" charset="0"/>
                <a:ea typeface="Microsoft YaHei UI Light"/>
                <a:cs typeface="Gill Sans Nova Light" panose="020F0302020204030204" pitchFamily="34" charset="0"/>
              </a:defRPr>
            </a:lvl1pPr>
          </a:lstStyle>
          <a:p>
            <a:pPr rtl="0"/>
            <a:fld id="{294A09A9-5501-47C1-A89A-A340965A2BE2}" type="slidenum">
              <a:rPr lang="en-US" altLang="zh-CN" smtClean="0"/>
              <a:pPr rtl="0"/>
              <a:t>‹#›</a:t>
            </a:fld>
            <a:endParaRPr lang="zh-CN"/>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lang="zh-CN" sz="4400" kern="1200">
          <a:solidFill>
            <a:schemeClr val="accent3"/>
          </a:solidFill>
          <a:latin typeface="+mj-ea"/>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lang="zh-CN" sz="2800" kern="1200">
          <a:solidFill>
            <a:schemeClr val="accent3"/>
          </a:solidFill>
          <a:latin typeface="+mn-ea"/>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lang="zh-CN" sz="2400" kern="1200">
          <a:solidFill>
            <a:schemeClr val="accent3"/>
          </a:solidFill>
          <a:latin typeface="+mn-ea"/>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lang="zh-CN" sz="2000" kern="1200">
          <a:solidFill>
            <a:schemeClr val="accent3"/>
          </a:solidFill>
          <a:latin typeface="+mn-ea"/>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lang="zh-CN" sz="1800" kern="1200">
          <a:solidFill>
            <a:schemeClr val="accent3"/>
          </a:solidFill>
          <a:latin typeface="+mn-ea"/>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lang="zh-CN" sz="1800" kern="1200">
          <a:solidFill>
            <a:schemeClr val="accent3"/>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9pPr>
    </p:bodyStyle>
    <p:otherStyle>
      <a:defPPr>
        <a:defRPr lang="zh-CN"/>
      </a:defPPr>
      <a:lvl1pPr marL="0" algn="l" defTabSz="914400" rtl="0" eaLnBrk="1" latinLnBrk="0" hangingPunct="1">
        <a:defRPr lang="zh-CN" sz="1800" kern="1200">
          <a:solidFill>
            <a:schemeClr val="tx1"/>
          </a:solidFill>
          <a:latin typeface="+mn-ea"/>
          <a:ea typeface="+mn-ea"/>
          <a:cs typeface="+mn-cs"/>
        </a:defRPr>
      </a:lvl1pPr>
      <a:lvl2pPr marL="457200" algn="l" defTabSz="914400" rtl="0" eaLnBrk="1" latinLnBrk="0" hangingPunct="1">
        <a:defRPr lang="zh-CN" sz="1800" kern="1200">
          <a:solidFill>
            <a:schemeClr val="tx1"/>
          </a:solidFill>
          <a:latin typeface="+mn-ea"/>
          <a:ea typeface="+mn-ea"/>
          <a:cs typeface="+mn-cs"/>
        </a:defRPr>
      </a:lvl2pPr>
      <a:lvl3pPr marL="914400" algn="l" defTabSz="914400" rtl="0" eaLnBrk="1" latinLnBrk="0" hangingPunct="1">
        <a:defRPr lang="zh-CN" sz="1800" kern="1200">
          <a:solidFill>
            <a:schemeClr val="tx1"/>
          </a:solidFill>
          <a:latin typeface="+mn-ea"/>
          <a:ea typeface="+mn-ea"/>
          <a:cs typeface="+mn-cs"/>
        </a:defRPr>
      </a:lvl3pPr>
      <a:lvl4pPr marL="1371600" algn="l" defTabSz="914400" rtl="0" eaLnBrk="1" latinLnBrk="0" hangingPunct="1">
        <a:defRPr lang="zh-CN" sz="1800" kern="1200">
          <a:solidFill>
            <a:schemeClr val="tx1"/>
          </a:solidFill>
          <a:latin typeface="+mn-ea"/>
          <a:ea typeface="+mn-ea"/>
          <a:cs typeface="+mn-cs"/>
        </a:defRPr>
      </a:lvl4pPr>
      <a:lvl5pPr marL="1828800" algn="l" defTabSz="914400" rtl="0" eaLnBrk="1" latinLnBrk="0" hangingPunct="1">
        <a:defRPr lang="zh-CN" sz="1800" kern="1200">
          <a:solidFill>
            <a:schemeClr val="tx1"/>
          </a:solidFill>
          <a:latin typeface="+mn-ea"/>
          <a:ea typeface="+mn-ea"/>
          <a:cs typeface="+mn-cs"/>
        </a:defRPr>
      </a:lvl5pPr>
      <a:lvl6pPr marL="2286000" algn="l" defTabSz="914400" rtl="0" eaLnBrk="1" latinLnBrk="0" hangingPunct="1">
        <a:defRPr lang="zh-CN" sz="1800" kern="1200">
          <a:solidFill>
            <a:schemeClr val="tx1"/>
          </a:solidFill>
          <a:latin typeface="+mn-ea"/>
          <a:ea typeface="+mn-ea"/>
          <a:cs typeface="+mn-cs"/>
        </a:defRPr>
      </a:lvl6pPr>
      <a:lvl7pPr marL="2743200" algn="l" defTabSz="914400" rtl="0" eaLnBrk="1" latinLnBrk="0" hangingPunct="1">
        <a:defRPr lang="zh-CN" sz="1800" kern="1200">
          <a:solidFill>
            <a:schemeClr val="tx1"/>
          </a:solidFill>
          <a:latin typeface="+mn-ea"/>
          <a:ea typeface="+mn-ea"/>
          <a:cs typeface="+mn-cs"/>
        </a:defRPr>
      </a:lvl7pPr>
      <a:lvl8pPr marL="3200400" algn="l" defTabSz="914400" rtl="0" eaLnBrk="1" latinLnBrk="0" hangingPunct="1">
        <a:defRPr lang="zh-CN" sz="1800" kern="1200">
          <a:solidFill>
            <a:schemeClr val="tx1"/>
          </a:solidFill>
          <a:latin typeface="+mn-ea"/>
          <a:ea typeface="+mn-ea"/>
          <a:cs typeface="+mn-cs"/>
        </a:defRPr>
      </a:lvl8pPr>
      <a:lvl9pPr marL="3657600" algn="l" defTabSz="914400" rtl="0" eaLnBrk="1" latinLnBrk="0" hangingPunct="1">
        <a:defRPr lang="zh-CN" sz="1800" kern="1200">
          <a:solidFill>
            <a:schemeClr val="tx1"/>
          </a:solidFill>
          <a:latin typeface="+mn-ea"/>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4180B-35BA-C28E-820F-59C84FBDD99A}"/>
              </a:ext>
            </a:extLst>
          </p:cNvPr>
          <p:cNvSpPr>
            <a:spLocks noGrp="1"/>
          </p:cNvSpPr>
          <p:nvPr>
            <p:ph type="ctrTitle"/>
          </p:nvPr>
        </p:nvSpPr>
        <p:spPr>
          <a:xfrm>
            <a:off x="2821013" y="2696673"/>
            <a:ext cx="6693408" cy="1088136"/>
          </a:xfrm>
        </p:spPr>
        <p:txBody>
          <a:bodyPr rtlCol="0"/>
          <a:lstStyle>
            <a:defPPr>
              <a:defRPr lang="zh-CN"/>
            </a:defPPr>
          </a:lstStyle>
          <a:p>
            <a:pPr rtl="0"/>
            <a:r>
              <a:rPr lang="en-US" altLang="zh-CN" b="0" i="0">
                <a:solidFill>
                  <a:srgbClr val="202122"/>
                </a:solidFill>
                <a:effectLst/>
                <a:latin typeface="Lato" panose="020F0502020204030203" pitchFamily="34" charset="0"/>
              </a:rPr>
              <a:t>Proposal for Enhancement slides</a:t>
            </a:r>
            <a:endParaRPr lang="zh-CN"/>
          </a:p>
        </p:txBody>
      </p:sp>
      <p:sp>
        <p:nvSpPr>
          <p:cNvPr id="3" name="副标题 2">
            <a:extLst>
              <a:ext uri="{FF2B5EF4-FFF2-40B4-BE49-F238E27FC236}">
                <a16:creationId xmlns:a16="http://schemas.microsoft.com/office/drawing/2014/main" id="{626260E8-21BF-1371-4767-5E86248A7A7B}"/>
              </a:ext>
            </a:extLst>
          </p:cNvPr>
          <p:cNvSpPr>
            <a:spLocks noGrp="1"/>
          </p:cNvSpPr>
          <p:nvPr>
            <p:ph type="subTitle" idx="1"/>
          </p:nvPr>
        </p:nvSpPr>
        <p:spPr>
          <a:xfrm>
            <a:off x="4482084" y="4580607"/>
            <a:ext cx="3380232" cy="438912"/>
          </a:xfrm>
        </p:spPr>
        <p:txBody>
          <a:bodyPr vert="horz" lIns="91440" tIns="45720" rIns="91440" bIns="45720" rtlCol="0" anchor="t">
            <a:normAutofit/>
          </a:bodyPr>
          <a:lstStyle>
            <a:defPPr>
              <a:defRPr lang="zh-CN"/>
            </a:defPPr>
          </a:lstStyle>
          <a:p>
            <a:r>
              <a:rPr lang="en-US" altLang="zh-CN" sz="1800" i="0" u="none" strike="noStrike">
                <a:solidFill>
                  <a:schemeClr val="tx1"/>
                </a:solidFill>
                <a:effectLst/>
                <a:latin typeface="Times New Roman" panose="02020603050405020304"/>
                <a:ea typeface="新宋体"/>
                <a:cs typeface="Times New Roman" panose="02020603050405020304"/>
              </a:rPr>
              <a:t>B</a:t>
            </a:r>
            <a:r>
              <a:rPr lang="en-US" altLang="zh-CN" sz="1800">
                <a:solidFill>
                  <a:schemeClr val="tx1"/>
                </a:solidFill>
                <a:latin typeface="Times New Roman" panose="02020603050405020304"/>
                <a:ea typeface="新宋体"/>
                <a:cs typeface="Times New Roman" panose="02020603050405020304"/>
              </a:rPr>
              <a:t>y</a:t>
            </a:r>
            <a:r>
              <a:rPr lang="zh-CN" altLang="en-US" sz="1800">
                <a:solidFill>
                  <a:schemeClr val="tx1"/>
                </a:solidFill>
                <a:latin typeface="Times New Roman" panose="02020603050405020304"/>
                <a:ea typeface="新宋体"/>
                <a:cs typeface="Times New Roman" panose="02020603050405020304"/>
              </a:rPr>
              <a:t> </a:t>
            </a:r>
            <a:r>
              <a:rPr lang="en-US" altLang="zh-CN" sz="1800" err="1">
                <a:solidFill>
                  <a:schemeClr val="tx1"/>
                </a:solidFill>
                <a:latin typeface="Times New Roman" panose="02020603050405020304"/>
                <a:ea typeface="新宋体"/>
                <a:cs typeface="Times New Roman" panose="02020603050405020304"/>
              </a:rPr>
              <a:t>Jihong</a:t>
            </a:r>
            <a:r>
              <a:rPr lang="zh-CN" altLang="en-US" sz="1800">
                <a:solidFill>
                  <a:schemeClr val="tx1"/>
                </a:solidFill>
                <a:latin typeface="Times New Roman" panose="02020603050405020304"/>
                <a:ea typeface="新宋体"/>
                <a:cs typeface="Times New Roman" panose="02020603050405020304"/>
              </a:rPr>
              <a:t> </a:t>
            </a:r>
            <a:r>
              <a:rPr lang="en-US" altLang="zh-CN" sz="1800">
                <a:solidFill>
                  <a:schemeClr val="tx1"/>
                </a:solidFill>
                <a:latin typeface="Times New Roman" panose="02020603050405020304"/>
                <a:ea typeface="新宋体"/>
                <a:cs typeface="Times New Roman" panose="02020603050405020304"/>
              </a:rPr>
              <a:t>Zhang and </a:t>
            </a:r>
            <a:r>
              <a:rPr lang="en-US" altLang="zh-CN" sz="1800" i="0" u="none" strike="noStrike">
                <a:solidFill>
                  <a:schemeClr val="tx1"/>
                </a:solidFill>
                <a:effectLst/>
                <a:latin typeface="Times New Roman" panose="02020603050405020304"/>
                <a:ea typeface="新宋体"/>
                <a:cs typeface="Times New Roman" panose="02020603050405020304"/>
              </a:rPr>
              <a:t>Hejin Wang</a:t>
            </a:r>
            <a:endParaRPr lang="zh-CN" sz="1800">
              <a:solidFill>
                <a:schemeClr val="tx1"/>
              </a:solidFill>
              <a:ea typeface="新宋体"/>
            </a:endParaRP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0712D-83C9-7B91-F708-5D07E4C2815D}"/>
              </a:ext>
            </a:extLst>
          </p:cNvPr>
          <p:cNvSpPr>
            <a:spLocks noGrp="1"/>
          </p:cNvSpPr>
          <p:nvPr>
            <p:ph type="title"/>
          </p:nvPr>
        </p:nvSpPr>
        <p:spPr/>
        <p:txBody>
          <a:bodyPr rtlCol="0">
            <a:normAutofit/>
          </a:bodyPr>
          <a:lstStyle>
            <a:defPPr>
              <a:defRPr lang="zh-CN"/>
            </a:defPPr>
          </a:lstStyle>
          <a:p>
            <a:pPr rtl="0"/>
            <a:r>
              <a:rPr lang="en-US" altLang="zh-CN" sz="3200" b="0" i="0">
                <a:solidFill>
                  <a:srgbClr val="1F3763"/>
                </a:solidFill>
                <a:effectLst/>
                <a:latin typeface="Times New Roman" panose="02020603050405020304" pitchFamily="18" charset="0"/>
              </a:rPr>
              <a:t>Implementations Comparison Regarding NFR </a:t>
            </a:r>
            <a:endParaRPr lang="zh-CN" sz="3200"/>
          </a:p>
        </p:txBody>
      </p:sp>
      <p:graphicFrame>
        <p:nvGraphicFramePr>
          <p:cNvPr id="6" name="表 4">
            <a:extLst>
              <a:ext uri="{FF2B5EF4-FFF2-40B4-BE49-F238E27FC236}">
                <a16:creationId xmlns:a16="http://schemas.microsoft.com/office/drawing/2014/main" id="{3B4F3B47-5D90-6680-2EE4-D15F8C55D228}"/>
              </a:ext>
            </a:extLst>
          </p:cNvPr>
          <p:cNvGraphicFramePr>
            <a:graphicFrameLocks noGrp="1"/>
          </p:cNvGraphicFramePr>
          <p:nvPr>
            <p:ph idx="1"/>
            <p:extLst>
              <p:ext uri="{D42A27DB-BD31-4B8C-83A1-F6EECF244321}">
                <p14:modId xmlns:p14="http://schemas.microsoft.com/office/powerpoint/2010/main" val="1001929165"/>
              </p:ext>
            </p:extLst>
          </p:nvPr>
        </p:nvGraphicFramePr>
        <p:xfrm>
          <a:off x="107156" y="1702593"/>
          <a:ext cx="11920551" cy="4500839"/>
        </p:xfrm>
        <a:graphic>
          <a:graphicData uri="http://schemas.openxmlformats.org/drawingml/2006/table">
            <a:tbl>
              <a:tblPr firstRow="1" bandRow="1">
                <a:tableStyleId>{5C22544A-7EE6-4342-B048-85BDC9FD1C3A}</a:tableStyleId>
              </a:tblPr>
              <a:tblGrid>
                <a:gridCol w="1088177">
                  <a:extLst>
                    <a:ext uri="{9D8B030D-6E8A-4147-A177-3AD203B41FA5}">
                      <a16:colId xmlns:a16="http://schemas.microsoft.com/office/drawing/2014/main" val="1689330750"/>
                    </a:ext>
                  </a:extLst>
                </a:gridCol>
                <a:gridCol w="1641638">
                  <a:extLst>
                    <a:ext uri="{9D8B030D-6E8A-4147-A177-3AD203B41FA5}">
                      <a16:colId xmlns:a16="http://schemas.microsoft.com/office/drawing/2014/main" val="2660631934"/>
                    </a:ext>
                  </a:extLst>
                </a:gridCol>
                <a:gridCol w="1370220">
                  <a:extLst>
                    <a:ext uri="{9D8B030D-6E8A-4147-A177-3AD203B41FA5}">
                      <a16:colId xmlns:a16="http://schemas.microsoft.com/office/drawing/2014/main" val="3909717689"/>
                    </a:ext>
                  </a:extLst>
                </a:gridCol>
                <a:gridCol w="1454112">
                  <a:extLst>
                    <a:ext uri="{9D8B030D-6E8A-4147-A177-3AD203B41FA5}">
                      <a16:colId xmlns:a16="http://schemas.microsoft.com/office/drawing/2014/main" val="1603189107"/>
                    </a:ext>
                  </a:extLst>
                </a:gridCol>
                <a:gridCol w="1127870">
                  <a:extLst>
                    <a:ext uri="{9D8B030D-6E8A-4147-A177-3AD203B41FA5}">
                      <a16:colId xmlns:a16="http://schemas.microsoft.com/office/drawing/2014/main" val="2755691855"/>
                    </a:ext>
                  </a:extLst>
                </a:gridCol>
                <a:gridCol w="1659179">
                  <a:extLst>
                    <a:ext uri="{9D8B030D-6E8A-4147-A177-3AD203B41FA5}">
                      <a16:colId xmlns:a16="http://schemas.microsoft.com/office/drawing/2014/main" val="1250326895"/>
                    </a:ext>
                  </a:extLst>
                </a:gridCol>
                <a:gridCol w="1826962">
                  <a:extLst>
                    <a:ext uri="{9D8B030D-6E8A-4147-A177-3AD203B41FA5}">
                      <a16:colId xmlns:a16="http://schemas.microsoft.com/office/drawing/2014/main" val="2633004906"/>
                    </a:ext>
                  </a:extLst>
                </a:gridCol>
                <a:gridCol w="1752393">
                  <a:extLst>
                    <a:ext uri="{9D8B030D-6E8A-4147-A177-3AD203B41FA5}">
                      <a16:colId xmlns:a16="http://schemas.microsoft.com/office/drawing/2014/main" val="1178588968"/>
                    </a:ext>
                  </a:extLst>
                </a:gridCol>
              </a:tblGrid>
              <a:tr h="702871">
                <a:tc>
                  <a:txBody>
                    <a:bodyPr/>
                    <a:lstStyle>
                      <a:defPPr>
                        <a:defRPr lang="zh-CN"/>
                      </a:defPPr>
                    </a:lstStyle>
                    <a:p>
                      <a:pPr algn="ctr" rtl="0"/>
                      <a:endParaRPr lang="zh-CN"/>
                    </a:p>
                  </a:txBody>
                  <a:tcPr anchor="ctr">
                    <a:solidFill>
                      <a:schemeClr val="accent2"/>
                    </a:solidFill>
                  </a:tcPr>
                </a:tc>
                <a:tc>
                  <a:txBody>
                    <a:bodyPr/>
                    <a:lstStyle>
                      <a:defPPr>
                        <a:defRPr lang="zh-CN"/>
                      </a:defPPr>
                    </a:lstStyle>
                    <a:p>
                      <a:pPr algn="ctr" rtl="0"/>
                      <a:endParaRPr lang="zh-CN" sz="2000" b="0">
                        <a:latin typeface="Microsoft YaHei UI" panose="02020602080505020303" pitchFamily="18" charset="77"/>
                        <a:ea typeface="Microsoft YaHei UI" panose="02020502070401020303" pitchFamily="18" charset="0"/>
                        <a:cs typeface="Gill Sans Nova Light" panose="020F0302020204030204" pitchFamily="34" charset="0"/>
                      </a:endParaRPr>
                    </a:p>
                  </a:txBody>
                  <a:tcPr anchor="ctr">
                    <a:solidFill>
                      <a:schemeClr val="accent2"/>
                    </a:solidFill>
                  </a:tcPr>
                </a:tc>
                <a:tc>
                  <a:txBody>
                    <a:bodyPr/>
                    <a:lstStyle>
                      <a:defPPr>
                        <a:defRPr lang="zh-CN"/>
                      </a:defPPr>
                    </a:lstStyle>
                    <a:p>
                      <a:pPr algn="ctr" rtl="0"/>
                      <a:endParaRPr lang="zh-CN" sz="2000" b="0">
                        <a:latin typeface="Microsoft YaHei UI" panose="02020602080505020303" pitchFamily="18" charset="77"/>
                        <a:ea typeface="Microsoft YaHei UI" panose="02020502070401020303" pitchFamily="18" charset="0"/>
                        <a:cs typeface="Gill Sans Nova Light" panose="020F0302020204030204" pitchFamily="34" charset="0"/>
                      </a:endParaRPr>
                    </a:p>
                  </a:txBody>
                  <a:tcPr anchor="ctr">
                    <a:solidFill>
                      <a:schemeClr val="accent2"/>
                    </a:solidFill>
                  </a:tcPr>
                </a:tc>
                <a:tc>
                  <a:txBody>
                    <a:bodyPr/>
                    <a:lstStyle>
                      <a:defPPr>
                        <a:defRPr lang="zh-CN"/>
                      </a:defPPr>
                    </a:lstStyle>
                    <a:p>
                      <a:pPr algn="ctr" rtl="0"/>
                      <a:endParaRPr lang="zh-CN" sz="2000" b="0">
                        <a:latin typeface="Microsoft YaHei UI" panose="02020602080505020303" pitchFamily="18" charset="77"/>
                        <a:ea typeface="Microsoft YaHei UI" panose="02020502070401020303" pitchFamily="18" charset="0"/>
                        <a:cs typeface="Gill Sans Nova Light" panose="020F0302020204030204" pitchFamily="34" charset="0"/>
                      </a:endParaRPr>
                    </a:p>
                  </a:txBody>
                  <a:tcPr anchor="ctr">
                    <a:solidFill>
                      <a:schemeClr val="accent2"/>
                    </a:solidFill>
                  </a:tcPr>
                </a:tc>
                <a:tc>
                  <a:txBody>
                    <a:bodyPr/>
                    <a:lstStyle>
                      <a:defPPr>
                        <a:defRPr lang="zh-CN"/>
                      </a:defPPr>
                    </a:lstStyle>
                    <a:p>
                      <a:pPr algn="ctr" rtl="0"/>
                      <a:endParaRPr lang="zh-CN" sz="2000" b="0">
                        <a:latin typeface="Microsoft YaHei UI" panose="02020602080505020303" pitchFamily="18" charset="77"/>
                        <a:ea typeface="Microsoft YaHei UI" panose="02020502070401020303" pitchFamily="18" charset="0"/>
                        <a:cs typeface="Gill Sans Nova Light" panose="020F0302020204030204" pitchFamily="34" charset="0"/>
                      </a:endParaRPr>
                    </a:p>
                  </a:txBody>
                  <a:tcPr anchor="ctr">
                    <a:solidFill>
                      <a:schemeClr val="accent2"/>
                    </a:solidFill>
                  </a:tcPr>
                </a:tc>
                <a:tc>
                  <a:txBody>
                    <a:bodyPr/>
                    <a:lstStyle/>
                    <a:p>
                      <a:pPr algn="ctr" rtl="0"/>
                      <a:endParaRPr lang="zh-CN" sz="2000" b="0">
                        <a:latin typeface="Microsoft YaHei UI" panose="02020602080505020303" pitchFamily="18" charset="77"/>
                        <a:ea typeface="Microsoft YaHei UI" panose="02020502070401020303" pitchFamily="18" charset="0"/>
                        <a:cs typeface="Gill Sans Nova Light" panose="020F0302020204030204" pitchFamily="34" charset="0"/>
                      </a:endParaRPr>
                    </a:p>
                  </a:txBody>
                  <a:tcPr anchor="ctr">
                    <a:solidFill>
                      <a:schemeClr val="accent2"/>
                    </a:solidFill>
                  </a:tcPr>
                </a:tc>
                <a:tc>
                  <a:txBody>
                    <a:bodyPr/>
                    <a:lstStyle/>
                    <a:p>
                      <a:pPr algn="ctr" rtl="0"/>
                      <a:endParaRPr lang="zh-CN" sz="2000" b="0">
                        <a:latin typeface="Microsoft YaHei UI" panose="02020602080505020303" pitchFamily="18" charset="77"/>
                        <a:ea typeface="Microsoft YaHei UI" panose="02020502070401020303" pitchFamily="18" charset="0"/>
                        <a:cs typeface="Gill Sans Nova Light" panose="020F0302020204030204" pitchFamily="34" charset="0"/>
                      </a:endParaRPr>
                    </a:p>
                  </a:txBody>
                  <a:tcPr anchor="ctr">
                    <a:solidFill>
                      <a:schemeClr val="accent2"/>
                    </a:solidFill>
                  </a:tcPr>
                </a:tc>
                <a:tc>
                  <a:txBody>
                    <a:bodyPr/>
                    <a:lstStyle/>
                    <a:p>
                      <a:pPr algn="ctr" rtl="0"/>
                      <a:endParaRPr lang="zh-CN" sz="2000" b="0">
                        <a:latin typeface="Microsoft YaHei UI" panose="02020602080505020303" pitchFamily="18" charset="77"/>
                        <a:ea typeface="Microsoft YaHei UI" panose="02020502070401020303" pitchFamily="18" charset="0"/>
                        <a:cs typeface="Gill Sans Nova Light" panose="020F0302020204030204" pitchFamily="34" charset="0"/>
                      </a:endParaRPr>
                    </a:p>
                  </a:txBody>
                  <a:tcPr anchor="ctr">
                    <a:solidFill>
                      <a:schemeClr val="accent2"/>
                    </a:solidFill>
                  </a:tcPr>
                </a:tc>
                <a:extLst>
                  <a:ext uri="{0D108BD9-81ED-4DB2-BD59-A6C34878D82A}">
                    <a16:rowId xmlns:a16="http://schemas.microsoft.com/office/drawing/2014/main" val="479928716"/>
                  </a:ext>
                </a:extLst>
              </a:tr>
              <a:tr h="1183782">
                <a:tc>
                  <a:txBody>
                    <a:bodyPr/>
                    <a:lstStyle>
                      <a:defPPr>
                        <a:defRPr lang="zh-CN"/>
                      </a:defPPr>
                    </a:lstStyle>
                    <a:p>
                      <a:pPr algn="ctr" rtl="0"/>
                      <a:r>
                        <a:rPr lang="en-US" altLang="zh-CN" sz="1600" b="1" i="0">
                          <a:solidFill>
                            <a:schemeClr val="accent3"/>
                          </a:solidFill>
                          <a:latin typeface="Microsoft YaHei UI Light"/>
                          <a:ea typeface="Microsoft YaHei UI Light"/>
                          <a:cs typeface="Gill Sans Light"/>
                        </a:rPr>
                        <a:t>NFR</a:t>
                      </a:r>
                      <a:endParaRPr lang="zh-CN" sz="1600" b="1" i="0">
                        <a:solidFill>
                          <a:schemeClr val="accent3"/>
                        </a:solidFill>
                        <a:latin typeface="Microsoft YaHei UI Light"/>
                        <a:ea typeface="Microsoft YaHei UI Light"/>
                        <a:cs typeface="Gill Sans Light"/>
                      </a:endParaRPr>
                    </a:p>
                  </a:txBody>
                  <a:tcPr anchor="ctr">
                    <a:solidFill>
                      <a:schemeClr val="tx2"/>
                    </a:solidFill>
                  </a:tcPr>
                </a:tc>
                <a:tc>
                  <a:txBody>
                    <a:bodyPr/>
                    <a:lstStyle>
                      <a:defPPr>
                        <a:defRPr lang="zh-CN"/>
                      </a:defPPr>
                    </a:lstStyle>
                    <a:p>
                      <a:pPr algn="ctr" rtl="0"/>
                      <a:r>
                        <a:rPr lang="en-US" altLang="zh-CN" sz="1800" b="1" i="0" kern="1200">
                          <a:solidFill>
                            <a:schemeClr val="dk1"/>
                          </a:solidFill>
                          <a:effectLst/>
                          <a:latin typeface="+mn-lt"/>
                          <a:ea typeface="+mn-ea"/>
                          <a:cs typeface="+mn-cs"/>
                        </a:rPr>
                        <a:t>Performance </a:t>
                      </a:r>
                      <a:endParaRPr lang="zh-CN" sz="1600" b="0" i="0">
                        <a:solidFill>
                          <a:schemeClr val="accent3"/>
                        </a:solidFill>
                        <a:latin typeface="Microsoft YaHei UI Light" panose="020B0302020104020203" pitchFamily="34" charset="0"/>
                        <a:ea typeface="Microsoft YaHei UI Light"/>
                        <a:cs typeface="Gill Sans Light" panose="020B0302020104020203" pitchFamily="34" charset="-79"/>
                      </a:endParaRPr>
                    </a:p>
                  </a:txBody>
                  <a:tcPr anchor="ctr">
                    <a:solidFill>
                      <a:schemeClr val="tx2"/>
                    </a:solidFill>
                  </a:tcPr>
                </a:tc>
                <a:tc>
                  <a:txBody>
                    <a:bodyPr/>
                    <a:lstStyle>
                      <a:defPPr>
                        <a:defRPr lang="zh-CN"/>
                      </a:defPPr>
                    </a:lstStyle>
                    <a:p>
                      <a:pPr algn="ctr" rtl="0"/>
                      <a:r>
                        <a:rPr lang="en-US" altLang="zh-CN" sz="1800" b="1" i="0" kern="1200">
                          <a:solidFill>
                            <a:schemeClr val="dk1"/>
                          </a:solidFill>
                          <a:effectLst/>
                          <a:latin typeface="+mn-lt"/>
                          <a:ea typeface="+mn-ea"/>
                          <a:cs typeface="+mn-cs"/>
                        </a:rPr>
                        <a:t>Scalability </a:t>
                      </a:r>
                      <a:endParaRPr lang="zh-CN" sz="1600" b="0" i="0">
                        <a:solidFill>
                          <a:schemeClr val="accent3"/>
                        </a:solidFill>
                        <a:latin typeface="Microsoft YaHei UI Light" panose="020B0302020104020203" pitchFamily="34" charset="0"/>
                        <a:ea typeface="Microsoft YaHei UI Light"/>
                        <a:cs typeface="Gill Sans Light" panose="020B0302020104020203" pitchFamily="34" charset="-79"/>
                      </a:endParaRPr>
                    </a:p>
                  </a:txBody>
                  <a:tcPr anchor="ctr">
                    <a:solidFill>
                      <a:schemeClr val="tx2"/>
                    </a:solidFill>
                  </a:tcPr>
                </a:tc>
                <a:tc>
                  <a:txBody>
                    <a:bodyPr/>
                    <a:lstStyle>
                      <a:defPPr>
                        <a:defRPr lang="zh-CN"/>
                      </a:defPPr>
                    </a:lstStyle>
                    <a:p>
                      <a:pPr algn="ctr" rtl="0"/>
                      <a:r>
                        <a:rPr lang="en-US" altLang="zh-CN" sz="1800" b="1" i="0" kern="1200">
                          <a:solidFill>
                            <a:schemeClr val="dk1"/>
                          </a:solidFill>
                          <a:effectLst/>
                          <a:latin typeface="+mn-lt"/>
                          <a:ea typeface="+mn-ea"/>
                          <a:cs typeface="+mn-cs"/>
                        </a:rPr>
                        <a:t>Testability</a:t>
                      </a:r>
                      <a:endParaRPr lang="zh-CN" sz="1600" b="0" i="0">
                        <a:solidFill>
                          <a:schemeClr val="accent3"/>
                        </a:solidFill>
                        <a:latin typeface="Microsoft YaHei UI Light" panose="020B0302020104020203" pitchFamily="34" charset="0"/>
                        <a:ea typeface="Microsoft YaHei UI Light"/>
                        <a:cs typeface="Gill Sans Light" panose="020B0302020104020203" pitchFamily="34" charset="-79"/>
                      </a:endParaRPr>
                    </a:p>
                  </a:txBody>
                  <a:tcPr anchor="ctr">
                    <a:solidFill>
                      <a:schemeClr val="tx2"/>
                    </a:solidFill>
                  </a:tcPr>
                </a:tc>
                <a:tc>
                  <a:txBody>
                    <a:bodyPr/>
                    <a:lstStyle>
                      <a:defPPr>
                        <a:defRPr lang="zh-CN"/>
                      </a:defPPr>
                    </a:lstStyle>
                    <a:p>
                      <a:pPr algn="ctr" rtl="0"/>
                      <a:r>
                        <a:rPr lang="en-US" altLang="zh-CN" sz="1800" b="1" i="0" kern="1200">
                          <a:solidFill>
                            <a:schemeClr val="dk1"/>
                          </a:solidFill>
                          <a:effectLst/>
                          <a:latin typeface="+mn-lt"/>
                          <a:ea typeface="+mn-ea"/>
                          <a:cs typeface="+mn-cs"/>
                        </a:rPr>
                        <a:t>Security </a:t>
                      </a:r>
                      <a:endParaRPr lang="zh-CN" sz="1600" b="0" i="0">
                        <a:solidFill>
                          <a:schemeClr val="accent3"/>
                        </a:solidFill>
                        <a:latin typeface="Microsoft YaHei UI Light" panose="020B0302020104020203" pitchFamily="34" charset="0"/>
                        <a:ea typeface="Microsoft YaHei UI Light"/>
                        <a:cs typeface="Gill Sans Light" panose="020B0302020104020203" pitchFamily="34" charset="-79"/>
                      </a:endParaRPr>
                    </a:p>
                  </a:txBody>
                  <a:tcPr anchor="ctr">
                    <a:solidFill>
                      <a:schemeClr val="tx2"/>
                    </a:solidFill>
                  </a:tcPr>
                </a:tc>
                <a:tc>
                  <a:txBody>
                    <a:bodyPr/>
                    <a:lstStyle/>
                    <a:p>
                      <a:pPr algn="ctr" rtl="0"/>
                      <a:r>
                        <a:rPr lang="en-US" altLang="zh-CN" sz="1800" b="1" i="0" kern="1200">
                          <a:solidFill>
                            <a:schemeClr val="dk1"/>
                          </a:solidFill>
                          <a:effectLst/>
                          <a:latin typeface="+mn-lt"/>
                          <a:ea typeface="+mn-ea"/>
                          <a:cs typeface="+mn-cs"/>
                        </a:rPr>
                        <a:t>Availability </a:t>
                      </a:r>
                      <a:endParaRPr lang="zh-CN" sz="1600" b="0" i="0">
                        <a:solidFill>
                          <a:schemeClr val="accent3"/>
                        </a:solidFill>
                        <a:latin typeface="Microsoft YaHei UI Light" panose="020B0302020104020203" pitchFamily="34" charset="0"/>
                        <a:ea typeface="Microsoft YaHei UI Light"/>
                        <a:cs typeface="Gill Sans Light" panose="020B0302020104020203" pitchFamily="34" charset="-79"/>
                      </a:endParaRPr>
                    </a:p>
                  </a:txBody>
                  <a:tcPr anchor="ctr">
                    <a:solidFill>
                      <a:schemeClr val="tx2"/>
                    </a:solidFill>
                  </a:tcPr>
                </a:tc>
                <a:tc>
                  <a:txBody>
                    <a:bodyPr/>
                    <a:lstStyle/>
                    <a:p>
                      <a:pPr algn="ctr" rtl="0"/>
                      <a:r>
                        <a:rPr lang="en-US" altLang="zh-CN" sz="1800" b="1" i="0" kern="1200">
                          <a:solidFill>
                            <a:schemeClr val="dk1"/>
                          </a:solidFill>
                          <a:effectLst/>
                          <a:latin typeface="+mn-lt"/>
                          <a:ea typeface="+mn-ea"/>
                          <a:cs typeface="+mn-cs"/>
                        </a:rPr>
                        <a:t>Maintainability</a:t>
                      </a:r>
                      <a:endParaRPr lang="zh-CN" sz="1600" b="0" i="0">
                        <a:solidFill>
                          <a:schemeClr val="accent3"/>
                        </a:solidFill>
                        <a:latin typeface="Microsoft YaHei UI Light" panose="020B0302020104020203" pitchFamily="34" charset="0"/>
                        <a:ea typeface="Microsoft YaHei UI Light"/>
                        <a:cs typeface="Gill Sans Light" panose="020B0302020104020203" pitchFamily="34" charset="-79"/>
                      </a:endParaRPr>
                    </a:p>
                  </a:txBody>
                  <a:tcPr anchor="ctr">
                    <a:solidFill>
                      <a:schemeClr val="tx2"/>
                    </a:solidFill>
                  </a:tcPr>
                </a:tc>
                <a:tc>
                  <a:txBody>
                    <a:bodyPr/>
                    <a:lstStyle/>
                    <a:p>
                      <a:pPr algn="ctr" rtl="0"/>
                      <a:r>
                        <a:rPr lang="en-US" altLang="zh-CN" sz="1800" b="1" i="0" kern="1200">
                          <a:solidFill>
                            <a:schemeClr val="dk1"/>
                          </a:solidFill>
                          <a:effectLst/>
                          <a:latin typeface="+mn-lt"/>
                          <a:ea typeface="+mn-ea"/>
                          <a:cs typeface="+mn-cs"/>
                        </a:rPr>
                        <a:t>Integration </a:t>
                      </a:r>
                      <a:endParaRPr lang="zh-CN" sz="1600" b="0" i="0">
                        <a:solidFill>
                          <a:schemeClr val="accent3"/>
                        </a:solidFill>
                        <a:latin typeface="Microsoft YaHei UI Light" panose="020B0302020104020203" pitchFamily="34" charset="0"/>
                        <a:ea typeface="Microsoft YaHei UI Light"/>
                        <a:cs typeface="Gill Sans Light" panose="020B0302020104020203" pitchFamily="34" charset="-79"/>
                      </a:endParaRPr>
                    </a:p>
                  </a:txBody>
                  <a:tcPr anchor="ctr">
                    <a:solidFill>
                      <a:schemeClr val="tx2"/>
                    </a:solidFill>
                  </a:tcPr>
                </a:tc>
                <a:extLst>
                  <a:ext uri="{0D108BD9-81ED-4DB2-BD59-A6C34878D82A}">
                    <a16:rowId xmlns:a16="http://schemas.microsoft.com/office/drawing/2014/main" val="1760208656"/>
                  </a:ext>
                </a:extLst>
              </a:tr>
              <a:tr h="1430404">
                <a:tc>
                  <a:txBody>
                    <a:bodyPr/>
                    <a:lstStyle>
                      <a:defPPr>
                        <a:defRPr lang="zh-CN"/>
                      </a:defPPr>
                    </a:lstStyle>
                    <a:p>
                      <a:pPr algn="ctr" rtl="0"/>
                      <a:r>
                        <a:rPr lang="en-US" altLang="zh-CN" sz="1200" b="1" i="0">
                          <a:solidFill>
                            <a:schemeClr val="accent3"/>
                          </a:solidFill>
                          <a:latin typeface="Microsoft YaHei UI Light"/>
                          <a:ea typeface="Microsoft YaHei UI Light"/>
                          <a:cs typeface="Gill Sans Light"/>
                        </a:rPr>
                        <a:t>Implementation 1</a:t>
                      </a:r>
                      <a:endParaRPr lang="zh-CN" sz="1200" b="1" i="0">
                        <a:solidFill>
                          <a:schemeClr val="accent3"/>
                        </a:solidFill>
                        <a:latin typeface="Microsoft YaHei UI Light"/>
                        <a:ea typeface="Microsoft YaHei UI Light"/>
                        <a:cs typeface="Gill Sans Light"/>
                      </a:endParaRPr>
                    </a:p>
                  </a:txBody>
                  <a:tcPr anchor="ctr">
                    <a:solidFill>
                      <a:schemeClr val="bg2"/>
                    </a:solidFill>
                  </a:tcPr>
                </a:tc>
                <a:tc>
                  <a:txBody>
                    <a:bodyPr/>
                    <a:lstStyle>
                      <a:defPPr>
                        <a:defRPr lang="zh-CN"/>
                      </a:defPPr>
                    </a:lstStyle>
                    <a:p>
                      <a:pPr algn="ctr" rtl="0"/>
                      <a:r>
                        <a:rPr lang="en-US" altLang="zh-CN" sz="1800" b="0" i="0" kern="1200">
                          <a:solidFill>
                            <a:schemeClr val="dk1"/>
                          </a:solidFill>
                          <a:effectLst/>
                          <a:latin typeface="Times New Roman"/>
                          <a:ea typeface="+mn-ea"/>
                          <a:cs typeface="+mn-cs"/>
                        </a:rPr>
                        <a:t>Medium Performance</a:t>
                      </a:r>
                      <a:endParaRPr lang="zh-CN" sz="1600" b="0" i="0">
                        <a:solidFill>
                          <a:schemeClr val="accent3"/>
                        </a:solidFill>
                        <a:latin typeface="Times New Roman"/>
                        <a:ea typeface="Microsoft YaHei UI Light"/>
                        <a:cs typeface="Gill Sans Light" panose="020B0302020104020203" pitchFamily="34" charset="-79"/>
                      </a:endParaRPr>
                    </a:p>
                  </a:txBody>
                  <a:tcPr anchor="ctr">
                    <a:solidFill>
                      <a:schemeClr val="bg2"/>
                    </a:solidFill>
                  </a:tcPr>
                </a:tc>
                <a:tc>
                  <a:txBody>
                    <a:bodyPr/>
                    <a:lstStyle>
                      <a:defPPr>
                        <a:defRPr lang="zh-CN"/>
                      </a:defPPr>
                    </a:lstStyle>
                    <a:p>
                      <a:pPr algn="ctr" rtl="0"/>
                      <a:r>
                        <a:rPr lang="en-US" altLang="zh-CN" sz="1800" b="0" i="0" kern="1200">
                          <a:solidFill>
                            <a:schemeClr val="dk1"/>
                          </a:solidFill>
                          <a:effectLst/>
                          <a:latin typeface="Times New Roman"/>
                          <a:ea typeface="+mn-ea"/>
                          <a:cs typeface="+mn-cs"/>
                        </a:rPr>
                        <a:t>High Scalability</a:t>
                      </a:r>
                      <a:endParaRPr lang="zh-CN" sz="1600" b="0" i="0">
                        <a:solidFill>
                          <a:schemeClr val="accent3"/>
                        </a:solidFill>
                        <a:latin typeface="Times New Roman"/>
                        <a:ea typeface="Microsoft YaHei UI Light"/>
                        <a:cs typeface="Gill Sans Light" panose="020B0302020104020203" pitchFamily="34" charset="-79"/>
                      </a:endParaRPr>
                    </a:p>
                  </a:txBody>
                  <a:tcPr anchor="ctr">
                    <a:solidFill>
                      <a:schemeClr val="bg2"/>
                    </a:solidFill>
                  </a:tcPr>
                </a:tc>
                <a:tc>
                  <a:txBody>
                    <a:bodyPr/>
                    <a:lstStyle>
                      <a:defPPr>
                        <a:defRPr lang="zh-CN"/>
                      </a:defPPr>
                    </a:lstStyle>
                    <a:p>
                      <a:pPr algn="ctr" rtl="0"/>
                      <a:r>
                        <a:rPr lang="en-US" altLang="zh-CN" sz="1800" b="0" i="0" kern="1200">
                          <a:solidFill>
                            <a:schemeClr val="dk1"/>
                          </a:solidFill>
                          <a:effectLst/>
                          <a:latin typeface="Times New Roman"/>
                          <a:ea typeface="+mn-ea"/>
                          <a:cs typeface="+mn-cs"/>
                        </a:rPr>
                        <a:t>High testability</a:t>
                      </a:r>
                      <a:endParaRPr lang="zh-CN" sz="1600" b="0" i="0">
                        <a:solidFill>
                          <a:schemeClr val="accent3"/>
                        </a:solidFill>
                        <a:latin typeface="Times New Roman"/>
                        <a:ea typeface="Microsoft YaHei UI Light"/>
                        <a:cs typeface="Gill Sans Light" panose="020B0302020104020203" pitchFamily="34" charset="-79"/>
                      </a:endParaRPr>
                    </a:p>
                  </a:txBody>
                  <a:tcPr anchor="ctr">
                    <a:solidFill>
                      <a:schemeClr val="bg2"/>
                    </a:solidFill>
                  </a:tcPr>
                </a:tc>
                <a:tc>
                  <a:txBody>
                    <a:bodyPr/>
                    <a:lstStyle>
                      <a:defPPr>
                        <a:defRPr lang="zh-CN"/>
                      </a:defPPr>
                    </a:lstStyle>
                    <a:p>
                      <a:pPr algn="ctr" rtl="0"/>
                      <a:r>
                        <a:rPr lang="en-US" altLang="zh-CN" sz="1800" b="0" i="0" kern="1200">
                          <a:solidFill>
                            <a:schemeClr val="dk1"/>
                          </a:solidFill>
                          <a:effectLst/>
                          <a:latin typeface="Times New Roman"/>
                          <a:ea typeface="+mn-ea"/>
                          <a:cs typeface="+mn-cs"/>
                        </a:rPr>
                        <a:t>High security</a:t>
                      </a:r>
                      <a:endParaRPr lang="zh-CN" sz="1600" b="0" i="0">
                        <a:solidFill>
                          <a:schemeClr val="accent3"/>
                        </a:solidFill>
                        <a:latin typeface="Times New Roman"/>
                        <a:ea typeface="Microsoft YaHei UI Light"/>
                        <a:cs typeface="Gill Sans Light" panose="020B0302020104020203" pitchFamily="34" charset="-79"/>
                      </a:endParaRPr>
                    </a:p>
                  </a:txBody>
                  <a:tcPr anchor="ctr">
                    <a:solidFill>
                      <a:schemeClr val="bg2"/>
                    </a:solidFill>
                  </a:tcPr>
                </a:tc>
                <a:tc>
                  <a:txBody>
                    <a:bodyPr/>
                    <a:lstStyle/>
                    <a:p>
                      <a:pPr algn="ctr" rtl="0"/>
                      <a:r>
                        <a:rPr lang="en-US" altLang="zh-CN" sz="1800" b="0" i="0" kern="1200">
                          <a:solidFill>
                            <a:schemeClr val="dk1"/>
                          </a:solidFill>
                          <a:effectLst/>
                          <a:latin typeface="Times New Roman"/>
                          <a:ea typeface="+mn-ea"/>
                          <a:cs typeface="+mn-cs"/>
                        </a:rPr>
                        <a:t>High Availability</a:t>
                      </a:r>
                      <a:endParaRPr lang="zh-CN" sz="1600" b="0" i="0">
                        <a:solidFill>
                          <a:schemeClr val="accent3"/>
                        </a:solidFill>
                        <a:latin typeface="Times New Roman"/>
                        <a:ea typeface="Microsoft YaHei UI Light"/>
                        <a:cs typeface="Gill Sans Light" panose="020B0302020104020203" pitchFamily="34" charset="-79"/>
                      </a:endParaRPr>
                    </a:p>
                  </a:txBody>
                  <a:tcPr anchor="ctr">
                    <a:solidFill>
                      <a:schemeClr val="bg2"/>
                    </a:solidFill>
                  </a:tcPr>
                </a:tc>
                <a:tc>
                  <a:txBody>
                    <a:bodyPr/>
                    <a:lstStyle/>
                    <a:p>
                      <a:pPr algn="ctr" rtl="0"/>
                      <a:r>
                        <a:rPr lang="en-US" altLang="zh-CN" sz="1800" b="0" i="0" kern="1200">
                          <a:solidFill>
                            <a:schemeClr val="dk1"/>
                          </a:solidFill>
                          <a:effectLst/>
                          <a:latin typeface="Times New Roman"/>
                          <a:ea typeface="+mn-ea"/>
                          <a:cs typeface="+mn-cs"/>
                        </a:rPr>
                        <a:t>High Maintainability</a:t>
                      </a:r>
                      <a:endParaRPr lang="zh-CN" sz="1600" b="0" i="0">
                        <a:solidFill>
                          <a:schemeClr val="accent3"/>
                        </a:solidFill>
                        <a:latin typeface="Times New Roman"/>
                        <a:ea typeface="Microsoft YaHei UI Light"/>
                        <a:cs typeface="Gill Sans Light" panose="020B0302020104020203" pitchFamily="34" charset="-79"/>
                      </a:endParaRPr>
                    </a:p>
                  </a:txBody>
                  <a:tcPr anchor="ctr">
                    <a:solidFill>
                      <a:schemeClr val="bg2"/>
                    </a:solidFill>
                  </a:tcPr>
                </a:tc>
                <a:tc>
                  <a:txBody>
                    <a:bodyPr/>
                    <a:lstStyle/>
                    <a:p>
                      <a:pPr algn="ctr" rtl="0"/>
                      <a:r>
                        <a:rPr lang="en-US" altLang="zh-CN" sz="1800" b="0" i="0" kern="1200">
                          <a:solidFill>
                            <a:schemeClr val="dk1"/>
                          </a:solidFill>
                          <a:effectLst/>
                          <a:latin typeface="Times New Roman"/>
                          <a:ea typeface="+mn-ea"/>
                          <a:cs typeface="+mn-cs"/>
                        </a:rPr>
                        <a:t>High integration</a:t>
                      </a:r>
                      <a:endParaRPr lang="zh-CN" sz="1600" b="0" i="0">
                        <a:solidFill>
                          <a:schemeClr val="accent3"/>
                        </a:solidFill>
                        <a:latin typeface="Times New Roman"/>
                        <a:ea typeface="Microsoft YaHei UI Light"/>
                        <a:cs typeface="Gill Sans Light" panose="020B0302020104020203" pitchFamily="34" charset="-79"/>
                      </a:endParaRPr>
                    </a:p>
                  </a:txBody>
                  <a:tcPr anchor="ctr">
                    <a:solidFill>
                      <a:schemeClr val="bg2"/>
                    </a:solidFill>
                  </a:tcPr>
                </a:tc>
                <a:extLst>
                  <a:ext uri="{0D108BD9-81ED-4DB2-BD59-A6C34878D82A}">
                    <a16:rowId xmlns:a16="http://schemas.microsoft.com/office/drawing/2014/main" val="3634243071"/>
                  </a:ext>
                </a:extLst>
              </a:tr>
              <a:tr h="1183782">
                <a:tc>
                  <a:txBody>
                    <a:bodyPr/>
                    <a:lstStyle>
                      <a:defPPr>
                        <a:defRPr lang="zh-CN"/>
                      </a:defPPr>
                    </a:lstStyle>
                    <a:p>
                      <a:pPr algn="ctr" rtl="0"/>
                      <a:r>
                        <a:rPr lang="en-US" altLang="zh-CN" sz="1200" b="1" i="0">
                          <a:solidFill>
                            <a:schemeClr val="accent3"/>
                          </a:solidFill>
                          <a:latin typeface="Microsoft YaHei UI Light"/>
                          <a:ea typeface="Microsoft YaHei UI Light"/>
                          <a:cs typeface="Gill Sans Light"/>
                        </a:rPr>
                        <a:t>Implementation 2</a:t>
                      </a:r>
                      <a:endParaRPr lang="zh-CN" sz="1200" b="1" i="0">
                        <a:solidFill>
                          <a:schemeClr val="accent3"/>
                        </a:solidFill>
                        <a:latin typeface="Microsoft YaHei UI Light"/>
                        <a:ea typeface="Microsoft YaHei UI Light"/>
                        <a:cs typeface="Gill Sans Light"/>
                      </a:endParaRPr>
                    </a:p>
                  </a:txBody>
                  <a:tcPr anchor="ctr">
                    <a:solidFill>
                      <a:schemeClr val="bg2"/>
                    </a:solidFill>
                  </a:tcPr>
                </a:tc>
                <a:tc>
                  <a:txBody>
                    <a:bodyPr/>
                    <a:lstStyle>
                      <a:defPPr>
                        <a:defRPr lang="zh-CN"/>
                      </a:defPPr>
                    </a:lstStyle>
                    <a:p>
                      <a:pPr algn="ctr" rtl="0"/>
                      <a:r>
                        <a:rPr lang="en-US" altLang="zh-CN" sz="1800" b="0" i="0" kern="1200">
                          <a:solidFill>
                            <a:schemeClr val="dk1"/>
                          </a:solidFill>
                          <a:effectLst/>
                          <a:latin typeface="Times New Roman"/>
                          <a:ea typeface="+mn-ea"/>
                          <a:cs typeface="+mn-cs"/>
                        </a:rPr>
                        <a:t>High Performance</a:t>
                      </a:r>
                      <a:endParaRPr lang="zh-CN" sz="1600" b="0" i="0">
                        <a:solidFill>
                          <a:schemeClr val="accent3"/>
                        </a:solidFill>
                        <a:latin typeface="Times New Roman"/>
                        <a:ea typeface="Microsoft YaHei UI Light"/>
                        <a:cs typeface="Gill Sans Light"/>
                      </a:endParaRPr>
                    </a:p>
                  </a:txBody>
                  <a:tcPr anchor="ctr">
                    <a:solidFill>
                      <a:schemeClr val="bg2"/>
                    </a:solidFill>
                  </a:tcPr>
                </a:tc>
                <a:tc>
                  <a:txBody>
                    <a:bodyPr/>
                    <a:lstStyle>
                      <a:defPPr>
                        <a:defRPr lang="zh-CN"/>
                      </a:defPPr>
                    </a:lstStyle>
                    <a:p>
                      <a:pPr algn="ctr" rtl="0"/>
                      <a:r>
                        <a:rPr lang="en-US" altLang="zh-CN" sz="1800" b="0" i="0" kern="1200">
                          <a:solidFill>
                            <a:schemeClr val="dk1"/>
                          </a:solidFill>
                          <a:effectLst/>
                          <a:latin typeface="Times New Roman"/>
                          <a:ea typeface="+mn-ea"/>
                          <a:cs typeface="+mn-cs"/>
                        </a:rPr>
                        <a:t>Medium Scalability</a:t>
                      </a:r>
                      <a:endParaRPr lang="zh-CN" sz="1600" b="0" i="0">
                        <a:solidFill>
                          <a:schemeClr val="accent3"/>
                        </a:solidFill>
                        <a:latin typeface="Times New Roman"/>
                        <a:ea typeface="Microsoft YaHei UI Light"/>
                        <a:cs typeface="Gill Sans Light"/>
                      </a:endParaRPr>
                    </a:p>
                  </a:txBody>
                  <a:tcPr anchor="ctr">
                    <a:solidFill>
                      <a:schemeClr val="bg2"/>
                    </a:solidFill>
                  </a:tcPr>
                </a:tc>
                <a:tc>
                  <a:txBody>
                    <a:bodyPr/>
                    <a:lstStyle>
                      <a:defPPr>
                        <a:defRPr lang="zh-CN"/>
                      </a:defPPr>
                    </a:lstStyle>
                    <a:p>
                      <a:pPr algn="ctr" rtl="0"/>
                      <a:r>
                        <a:rPr lang="en-US" altLang="zh-CN" sz="1800" b="0" i="0" kern="1200">
                          <a:solidFill>
                            <a:schemeClr val="dk1"/>
                          </a:solidFill>
                          <a:effectLst/>
                          <a:latin typeface="Times New Roman"/>
                          <a:ea typeface="+mn-ea"/>
                          <a:cs typeface="+mn-cs"/>
                        </a:rPr>
                        <a:t>High testability</a:t>
                      </a:r>
                      <a:endParaRPr lang="zh-CN" sz="1600" b="0" i="0">
                        <a:solidFill>
                          <a:schemeClr val="accent3"/>
                        </a:solidFill>
                        <a:latin typeface="Times New Roman"/>
                        <a:ea typeface="Microsoft YaHei UI Light"/>
                        <a:cs typeface="Gill Sans Light"/>
                      </a:endParaRPr>
                    </a:p>
                  </a:txBody>
                  <a:tcPr anchor="ctr">
                    <a:solidFill>
                      <a:schemeClr val="bg2"/>
                    </a:solidFill>
                  </a:tcPr>
                </a:tc>
                <a:tc>
                  <a:txBody>
                    <a:bodyPr/>
                    <a:lstStyle>
                      <a:defPPr>
                        <a:defRPr lang="zh-CN"/>
                      </a:defPPr>
                    </a:lstStyle>
                    <a:p>
                      <a:pPr algn="ctr" rtl="0"/>
                      <a:r>
                        <a:rPr lang="en-US" altLang="zh-CN" sz="1800" b="0" i="0" kern="1200">
                          <a:solidFill>
                            <a:schemeClr val="dk1"/>
                          </a:solidFill>
                          <a:effectLst/>
                          <a:latin typeface="Times New Roman"/>
                          <a:ea typeface="+mn-ea"/>
                          <a:cs typeface="+mn-cs"/>
                        </a:rPr>
                        <a:t>Medium security</a:t>
                      </a:r>
                      <a:endParaRPr lang="zh-CN" sz="1600" b="0" i="0">
                        <a:solidFill>
                          <a:schemeClr val="accent3"/>
                        </a:solidFill>
                        <a:latin typeface="Times New Roman"/>
                        <a:ea typeface="Microsoft YaHei UI Light"/>
                        <a:cs typeface="Gill Sans Light"/>
                      </a:endParaRPr>
                    </a:p>
                  </a:txBody>
                  <a:tcPr anchor="ctr">
                    <a:solidFill>
                      <a:schemeClr val="bg2"/>
                    </a:solidFill>
                  </a:tcPr>
                </a:tc>
                <a:tc>
                  <a:txBody>
                    <a:bodyPr/>
                    <a:lstStyle/>
                    <a:p>
                      <a:pPr algn="ctr" rtl="0"/>
                      <a:r>
                        <a:rPr lang="en-US" altLang="zh-CN" sz="1800" b="0" i="0" kern="1200">
                          <a:solidFill>
                            <a:schemeClr val="dk1"/>
                          </a:solidFill>
                          <a:effectLst/>
                          <a:latin typeface="Times New Roman"/>
                          <a:ea typeface="+mn-ea"/>
                          <a:cs typeface="+mn-cs"/>
                        </a:rPr>
                        <a:t>Medium Availability</a:t>
                      </a:r>
                      <a:endParaRPr lang="zh-CN" sz="1600" b="0" i="0">
                        <a:solidFill>
                          <a:schemeClr val="accent3"/>
                        </a:solidFill>
                        <a:latin typeface="Times New Roman"/>
                        <a:ea typeface="Microsoft YaHei UI Light"/>
                        <a:cs typeface="Gill Sans Light"/>
                      </a:endParaRPr>
                    </a:p>
                  </a:txBody>
                  <a:tcPr anchor="ctr">
                    <a:solidFill>
                      <a:schemeClr val="bg2"/>
                    </a:solidFill>
                  </a:tcPr>
                </a:tc>
                <a:tc>
                  <a:txBody>
                    <a:bodyPr/>
                    <a:lstStyle/>
                    <a:p>
                      <a:pPr algn="ctr" rtl="0"/>
                      <a:r>
                        <a:rPr lang="en-US" altLang="zh-CN" sz="1800" b="0" i="0" kern="1200">
                          <a:solidFill>
                            <a:schemeClr val="dk1"/>
                          </a:solidFill>
                          <a:effectLst/>
                          <a:latin typeface="Times New Roman"/>
                          <a:ea typeface="+mn-ea"/>
                          <a:cs typeface="+mn-cs"/>
                        </a:rPr>
                        <a:t>High Maintainability</a:t>
                      </a:r>
                      <a:endParaRPr lang="zh-CN" sz="1600" b="0" i="0">
                        <a:solidFill>
                          <a:schemeClr val="accent3"/>
                        </a:solidFill>
                        <a:latin typeface="Times New Roman"/>
                        <a:ea typeface="Microsoft YaHei UI Light"/>
                        <a:cs typeface="Gill Sans Light"/>
                      </a:endParaRPr>
                    </a:p>
                  </a:txBody>
                  <a:tcPr anchor="ctr">
                    <a:solidFill>
                      <a:schemeClr val="bg2"/>
                    </a:solidFill>
                  </a:tcPr>
                </a:tc>
                <a:tc>
                  <a:txBody>
                    <a:bodyPr/>
                    <a:lstStyle/>
                    <a:p>
                      <a:pPr algn="ctr" rtl="0"/>
                      <a:r>
                        <a:rPr lang="en-US" altLang="zh-CN" sz="1800" b="0" i="0" kern="1200">
                          <a:solidFill>
                            <a:schemeClr val="dk1"/>
                          </a:solidFill>
                          <a:effectLst/>
                          <a:latin typeface="Times New Roman"/>
                          <a:ea typeface="+mn-ea"/>
                          <a:cs typeface="+mn-cs"/>
                        </a:rPr>
                        <a:t>Medium integration</a:t>
                      </a:r>
                      <a:endParaRPr lang="zh-CN" sz="1600" b="0" i="0">
                        <a:solidFill>
                          <a:schemeClr val="accent3"/>
                        </a:solidFill>
                        <a:latin typeface="Times New Roman"/>
                        <a:ea typeface="Microsoft YaHei UI Light"/>
                        <a:cs typeface="Gill Sans Light"/>
                      </a:endParaRPr>
                    </a:p>
                  </a:txBody>
                  <a:tcPr anchor="ctr">
                    <a:solidFill>
                      <a:schemeClr val="bg2"/>
                    </a:solidFill>
                  </a:tcPr>
                </a:tc>
                <a:extLst>
                  <a:ext uri="{0D108BD9-81ED-4DB2-BD59-A6C34878D82A}">
                    <a16:rowId xmlns:a16="http://schemas.microsoft.com/office/drawing/2014/main" val="380950325"/>
                  </a:ext>
                </a:extLst>
              </a:tr>
            </a:tbl>
          </a:graphicData>
        </a:graphic>
      </p:graphicFrame>
      <p:sp>
        <p:nvSpPr>
          <p:cNvPr id="5" name="灯片编号占位符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10</a:t>
            </a:fld>
            <a:endParaRPr lang="zh-CN"/>
          </a:p>
        </p:txBody>
      </p:sp>
    </p:spTree>
    <p:extLst>
      <p:ext uri="{BB962C8B-B14F-4D97-AF65-F5344CB8AC3E}">
        <p14:creationId xmlns:p14="http://schemas.microsoft.com/office/powerpoint/2010/main" val="87120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D3029-F985-F6E0-2452-6978FA8D95FB}"/>
              </a:ext>
            </a:extLst>
          </p:cNvPr>
          <p:cNvSpPr>
            <a:spLocks noGrp="1"/>
          </p:cNvSpPr>
          <p:nvPr>
            <p:ph type="title"/>
          </p:nvPr>
        </p:nvSpPr>
        <p:spPr>
          <a:xfrm>
            <a:off x="1472184" y="2889504"/>
            <a:ext cx="2852928" cy="1088136"/>
          </a:xfrm>
        </p:spPr>
        <p:txBody>
          <a:bodyPr vert="horz" lIns="91440" tIns="45720" rIns="91440" bIns="45720" rtlCol="0" anchor="ctr">
            <a:normAutofit/>
          </a:bodyPr>
          <a:lstStyle/>
          <a:p>
            <a:r>
              <a:rPr lang="en-US" altLang="zh-CN" sz="3400"/>
              <a:t>Concurrency</a:t>
            </a:r>
          </a:p>
        </p:txBody>
      </p:sp>
      <p:sp>
        <p:nvSpPr>
          <p:cNvPr id="11" name="文本框 10">
            <a:extLst>
              <a:ext uri="{FF2B5EF4-FFF2-40B4-BE49-F238E27FC236}">
                <a16:creationId xmlns:a16="http://schemas.microsoft.com/office/drawing/2014/main" id="{C8754B64-6493-6FC3-DAF3-C4832EA531D2}"/>
              </a:ext>
            </a:extLst>
          </p:cNvPr>
          <p:cNvSpPr txBox="1"/>
          <p:nvPr/>
        </p:nvSpPr>
        <p:spPr>
          <a:xfrm>
            <a:off x="7237340" y="701915"/>
            <a:ext cx="4560150" cy="5445734"/>
          </a:xfrm>
          <a:prstGeom prst="rect">
            <a:avLst/>
          </a:prstGeom>
        </p:spPr>
        <p:txBody>
          <a:bodyPr vert="horz" lIns="91440" tIns="45720" rIns="91440" bIns="45720" rtlCol="0" anchor="ctr">
            <a:noAutofit/>
          </a:bodyPr>
          <a:lstStyle/>
          <a:p>
            <a:pPr>
              <a:spcAft>
                <a:spcPts val="600"/>
              </a:spcAft>
              <a:buClr>
                <a:srgbClr val="73292A"/>
              </a:buClr>
              <a:buFont typeface="Arial" panose="020B0604020202020204" pitchFamily="34" charset="0"/>
            </a:pPr>
            <a:r>
              <a:rPr lang="zh-CN" altLang="en-US">
                <a:solidFill>
                  <a:schemeClr val="accent3"/>
                </a:solidFill>
                <a:latin typeface="Times New Roman"/>
                <a:ea typeface="Microsoft YaHei UI Light"/>
              </a:rPr>
              <a:t>The Miner Rental Functionality triggers major concurrency enhancements to top-level components:</a:t>
            </a:r>
            <a:endParaRPr lang="zh-CN" altLang="en-US">
              <a:solidFill>
                <a:schemeClr val="accent3"/>
              </a:solidFill>
              <a:latin typeface="Times New Roman"/>
              <a:ea typeface="Microsoft YaHei UI Light"/>
              <a:cs typeface="Times New Roman"/>
            </a:endParaRPr>
          </a:p>
          <a:p>
            <a:pPr marL="285750" indent="-285750">
              <a:spcAft>
                <a:spcPts val="600"/>
              </a:spcAft>
              <a:buFont typeface="Arial" panose="020B0604020202020204" pitchFamily="34" charset="0"/>
              <a:buChar char="•"/>
            </a:pPr>
            <a:r>
              <a:rPr lang="zh-CN" altLang="en-US" sz="1600">
                <a:solidFill>
                  <a:schemeClr val="accent3"/>
                </a:solidFill>
                <a:latin typeface="Times New Roman"/>
                <a:ea typeface="Microsoft YaHei UI Light"/>
              </a:rPr>
              <a:t>RPC-API</a:t>
            </a:r>
          </a:p>
          <a:p>
            <a:pPr marL="285750" indent="-285750">
              <a:spcAft>
                <a:spcPts val="600"/>
              </a:spcAft>
              <a:buFont typeface="Arial" panose="020B0604020202020204" pitchFamily="34" charset="0"/>
              <a:buChar char="•"/>
            </a:pPr>
            <a:r>
              <a:rPr lang="zh-CN" altLang="en-US" sz="1600">
                <a:solidFill>
                  <a:schemeClr val="accent3"/>
                </a:solidFill>
                <a:latin typeface="Times New Roman"/>
                <a:ea typeface="Microsoft YaHei UI Light"/>
              </a:rPr>
              <a:t>Connection Manager</a:t>
            </a:r>
          </a:p>
          <a:p>
            <a:pPr marL="285750" indent="-285750">
              <a:spcAft>
                <a:spcPts val="600"/>
              </a:spcAft>
              <a:buFont typeface="Arial" panose="020B0604020202020204" pitchFamily="34" charset="0"/>
              <a:buChar char="•"/>
            </a:pPr>
            <a:r>
              <a:rPr lang="zh-CN" altLang="en-US" sz="1600">
                <a:solidFill>
                  <a:schemeClr val="accent3"/>
                </a:solidFill>
                <a:latin typeface="Times New Roman"/>
                <a:ea typeface="Microsoft YaHei UI Light"/>
              </a:rPr>
              <a:t>Local Peer Storage</a:t>
            </a:r>
            <a:endParaRPr lang="zh-CN" altLang="en-US" sz="1600">
              <a:solidFill>
                <a:schemeClr val="accent3"/>
              </a:solidFill>
              <a:latin typeface="Times New Roman"/>
              <a:ea typeface="Microsoft YaHei UI Light"/>
              <a:cs typeface="Times New Roman"/>
            </a:endParaRPr>
          </a:p>
          <a:p>
            <a:pPr marL="285750" indent="-285750">
              <a:spcAft>
                <a:spcPts val="600"/>
              </a:spcAft>
              <a:buFont typeface="Arial" panose="020B0604020202020204" pitchFamily="34" charset="0"/>
              <a:buChar char="•"/>
            </a:pPr>
            <a:endParaRPr lang="zh-CN" altLang="en-US" sz="1600">
              <a:solidFill>
                <a:schemeClr val="accent3"/>
              </a:solidFill>
              <a:latin typeface="Times New Roman"/>
              <a:ea typeface="Microsoft YaHei UI Light"/>
            </a:endParaRPr>
          </a:p>
          <a:p>
            <a:pPr>
              <a:spcAft>
                <a:spcPts val="600"/>
              </a:spcAft>
              <a:buFont typeface="Arial" panose="020B0604020202020204" pitchFamily="34" charset="0"/>
            </a:pPr>
            <a:r>
              <a:rPr lang="zh-CN" altLang="en-US" b="1">
                <a:solidFill>
                  <a:schemeClr val="accent3"/>
                </a:solidFill>
                <a:latin typeface="Times New Roman"/>
                <a:ea typeface="Microsoft YaHei UI Light"/>
              </a:rPr>
              <a:t>For implementation 1:</a:t>
            </a:r>
            <a:endParaRPr lang="zh-CN" altLang="en-US" b="1">
              <a:solidFill>
                <a:schemeClr val="accent3"/>
              </a:solidFill>
              <a:latin typeface="Times New Roman"/>
              <a:ea typeface="Microsoft YaHei UI Light"/>
              <a:cs typeface="Times New Roman"/>
            </a:endParaRPr>
          </a:p>
          <a:p>
            <a:pPr>
              <a:spcAft>
                <a:spcPts val="600"/>
              </a:spcAft>
              <a:buFont typeface="Arial" panose="020B0604020202020204" pitchFamily="34" charset="0"/>
            </a:pPr>
            <a:r>
              <a:rPr lang="zh-CN" altLang="en-US" sz="1600">
                <a:solidFill>
                  <a:schemeClr val="accent3"/>
                </a:solidFill>
                <a:latin typeface="Times New Roman"/>
                <a:ea typeface="Microsoft YaHei UI Light"/>
              </a:rPr>
              <a:t>the upgraded “Local Peers Storage” component must be able to concurrently maintain both “local peers” list and the “renter peers” list if there are simultaneous updates to both of them. </a:t>
            </a:r>
            <a:endParaRPr lang="zh-CN" altLang="en-US" sz="1600">
              <a:solidFill>
                <a:schemeClr val="accent3"/>
              </a:solidFill>
              <a:latin typeface="Times New Roman"/>
              <a:ea typeface="Microsoft YaHei UI Light"/>
              <a:cs typeface="Times New Roman"/>
            </a:endParaRPr>
          </a:p>
          <a:p>
            <a:pPr>
              <a:spcAft>
                <a:spcPts val="600"/>
              </a:spcAft>
              <a:buFont typeface="Arial" panose="020B0604020202020204" pitchFamily="34" charset="0"/>
            </a:pPr>
            <a:r>
              <a:rPr lang="zh-CN" altLang="en-US" b="1">
                <a:solidFill>
                  <a:schemeClr val="accent3"/>
                </a:solidFill>
                <a:latin typeface="Times New Roman"/>
                <a:ea typeface="Microsoft YaHei UI Light"/>
              </a:rPr>
              <a:t>For implementation 2:</a:t>
            </a:r>
            <a:endParaRPr lang="zh-CN" altLang="en-US" b="1">
              <a:solidFill>
                <a:schemeClr val="accent3"/>
              </a:solidFill>
              <a:latin typeface="Times New Roman"/>
              <a:ea typeface="Microsoft YaHei UI Light"/>
              <a:cs typeface="Times New Roman"/>
            </a:endParaRPr>
          </a:p>
          <a:p>
            <a:pPr>
              <a:spcAft>
                <a:spcPts val="600"/>
              </a:spcAft>
              <a:buFont typeface="Arial" panose="020B0604020202020204" pitchFamily="34" charset="0"/>
            </a:pPr>
            <a:r>
              <a:rPr lang="zh-CN" altLang="en-US" sz="1600">
                <a:solidFill>
                  <a:schemeClr val="accent3"/>
                </a:solidFill>
                <a:latin typeface="Times New Roman"/>
                <a:ea typeface="Microsoft YaHei UI Light"/>
              </a:rPr>
              <a:t>the CMRS must be able to handle concurrent miner rental announcements and requests without conflicts, and the Connection Manager must be able to send and receive transactions to and from the network while maintaining stable and secure connections with the CMRS. </a:t>
            </a:r>
            <a:endParaRPr lang="zh-CN" altLang="en-US" sz="1600">
              <a:solidFill>
                <a:schemeClr val="accent3"/>
              </a:solidFill>
              <a:latin typeface="Times New Roman"/>
              <a:ea typeface="Microsoft YaHei UI Light"/>
              <a:cs typeface="Times New Roman"/>
            </a:endParaRPr>
          </a:p>
        </p:txBody>
      </p:sp>
      <p:sp>
        <p:nvSpPr>
          <p:cNvPr id="8" name="灯片编号占位符 7" hidden="1">
            <a:extLst>
              <a:ext uri="{FF2B5EF4-FFF2-40B4-BE49-F238E27FC236}">
                <a16:creationId xmlns:a16="http://schemas.microsoft.com/office/drawing/2014/main" id="{FDB4BC31-68CE-73BA-A8F8-14189310525F}"/>
              </a:ext>
            </a:extLst>
          </p:cNvPr>
          <p:cNvSpPr>
            <a:spLocks noGrp="1"/>
          </p:cNvSpPr>
          <p:nvPr>
            <p:ph type="sldNum" sz="quarter" idx="4294967295"/>
          </p:nvPr>
        </p:nvSpPr>
        <p:spPr>
          <a:xfrm>
            <a:off x="9208008" y="6356350"/>
            <a:ext cx="2743200" cy="365125"/>
          </a:xfrm>
        </p:spPr>
        <p:txBody>
          <a:bodyPr vert="horz" lIns="91440" tIns="45720" rIns="91440" bIns="45720" rtlCol="0" anchor="ctr">
            <a:normAutofit/>
          </a:bodyPr>
          <a:lstStyle/>
          <a:p>
            <a:pPr>
              <a:spcAft>
                <a:spcPts val="600"/>
              </a:spcAft>
            </a:pPr>
            <a:fld id="{294A09A9-5501-47C1-A89A-A340965A2BE2}" type="slidenum">
              <a:rPr lang="en-US" altLang="zh-CN" smtClean="0"/>
              <a:pPr>
                <a:spcAft>
                  <a:spcPts val="600"/>
                </a:spcAft>
              </a:pPr>
              <a:t>11</a:t>
            </a:fld>
            <a:endParaRPr lang="zh-CN"/>
          </a:p>
        </p:txBody>
      </p:sp>
    </p:spTree>
    <p:extLst>
      <p:ext uri="{BB962C8B-B14F-4D97-AF65-F5344CB8AC3E}">
        <p14:creationId xmlns:p14="http://schemas.microsoft.com/office/powerpoint/2010/main" val="4035784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3939B-2510-0C1D-1302-031871D618F6}"/>
              </a:ext>
            </a:extLst>
          </p:cNvPr>
          <p:cNvSpPr>
            <a:spLocks noGrp="1"/>
          </p:cNvSpPr>
          <p:nvPr>
            <p:ph type="title"/>
          </p:nvPr>
        </p:nvSpPr>
        <p:spPr>
          <a:xfrm>
            <a:off x="885825" y="85724"/>
            <a:ext cx="10515600" cy="1325880"/>
          </a:xfrm>
        </p:spPr>
        <p:txBody>
          <a:bodyPr>
            <a:normAutofit/>
          </a:bodyPr>
          <a:lstStyle/>
          <a:p>
            <a:r>
              <a:rPr lang="zh-CN">
                <a:latin typeface="Microsoft YaHei UI"/>
                <a:ea typeface="Microsoft YaHei UI"/>
              </a:rPr>
              <a:t>Stakeholder Analysis </a:t>
            </a:r>
          </a:p>
        </p:txBody>
      </p:sp>
      <p:sp>
        <p:nvSpPr>
          <p:cNvPr id="3" name="内容占位符 2">
            <a:extLst>
              <a:ext uri="{FF2B5EF4-FFF2-40B4-BE49-F238E27FC236}">
                <a16:creationId xmlns:a16="http://schemas.microsoft.com/office/drawing/2014/main" id="{EE61325F-5026-2F73-8988-9027EC1ADCE2}"/>
              </a:ext>
            </a:extLst>
          </p:cNvPr>
          <p:cNvSpPr>
            <a:spLocks noGrp="1"/>
          </p:cNvSpPr>
          <p:nvPr>
            <p:ph idx="1"/>
          </p:nvPr>
        </p:nvSpPr>
        <p:spPr>
          <a:xfrm>
            <a:off x="704850" y="1409700"/>
            <a:ext cx="10791825" cy="5086350"/>
          </a:xfrm>
        </p:spPr>
        <p:txBody>
          <a:bodyPr vert="horz" lIns="91440" tIns="45720" rIns="91440" bIns="45720" rtlCol="0" anchor="t">
            <a:normAutofit fontScale="77500" lnSpcReduction="20000"/>
          </a:bodyPr>
          <a:lstStyle/>
          <a:p>
            <a:pPr marL="0" indent="0">
              <a:buNone/>
            </a:pPr>
            <a:r>
              <a:rPr lang="zh-CN">
                <a:latin typeface="Times New Roman"/>
              </a:rPr>
              <a:t>This section will analyze our two new implementations from the perspective of the following three stakeholder roles: </a:t>
            </a:r>
            <a:r>
              <a:rPr lang="zh-CN" b="1">
                <a:latin typeface="Times New Roman"/>
              </a:rPr>
              <a:t>Users</a:t>
            </a:r>
            <a:r>
              <a:rPr lang="zh-CN">
                <a:latin typeface="Times New Roman"/>
              </a:rPr>
              <a:t>, </a:t>
            </a:r>
            <a:r>
              <a:rPr lang="zh-CN" b="1">
                <a:latin typeface="Times New Roman"/>
              </a:rPr>
              <a:t>Developers</a:t>
            </a:r>
            <a:r>
              <a:rPr lang="zh-CN">
                <a:latin typeface="Times New Roman"/>
              </a:rPr>
              <a:t>, and </a:t>
            </a:r>
            <a:r>
              <a:rPr lang="zh-CN" b="1">
                <a:latin typeface="Times New Roman"/>
              </a:rPr>
              <a:t>Investors</a:t>
            </a:r>
            <a:r>
              <a:rPr lang="zh-CN">
                <a:latin typeface="Times New Roman"/>
              </a:rPr>
              <a:t>:</a:t>
            </a:r>
            <a:r>
              <a:rPr lang="zh-CN" altLang="en-US">
                <a:latin typeface="Times New Roman"/>
              </a:rPr>
              <a:t> </a:t>
            </a:r>
            <a:endParaRPr lang="zh-CN">
              <a:latin typeface="Times New Roman"/>
            </a:endParaRPr>
          </a:p>
          <a:p>
            <a:pPr marL="0" indent="0">
              <a:buNone/>
            </a:pPr>
            <a:endParaRPr lang="zh-CN" altLang="en-US">
              <a:latin typeface="Times New Roman"/>
            </a:endParaRPr>
          </a:p>
          <a:p>
            <a:r>
              <a:rPr lang="en-US" altLang="zh-CN">
                <a:latin typeface="Times New Roman"/>
              </a:rPr>
              <a:t>Users: It</a:t>
            </a:r>
            <a:r>
              <a:rPr lang="zh-CN" altLang="en-US">
                <a:latin typeface="Times New Roman"/>
              </a:rPr>
              <a:t> </a:t>
            </a:r>
            <a:r>
              <a:rPr lang="en-US" altLang="zh-CN">
                <a:latin typeface="Times New Roman"/>
              </a:rPr>
              <a:t>allows</a:t>
            </a:r>
            <a:r>
              <a:rPr lang="zh-CN" altLang="en-US">
                <a:latin typeface="Times New Roman"/>
              </a:rPr>
              <a:t> </a:t>
            </a:r>
            <a:r>
              <a:rPr lang="en-US" altLang="zh-CN">
                <a:latin typeface="Times New Roman"/>
              </a:rPr>
              <a:t>users</a:t>
            </a:r>
            <a:r>
              <a:rPr lang="zh-CN" altLang="en-US">
                <a:latin typeface="Times New Roman"/>
              </a:rPr>
              <a:t> </a:t>
            </a:r>
            <a:r>
              <a:rPr lang="en-US" altLang="zh-CN">
                <a:latin typeface="Times New Roman"/>
              </a:rPr>
              <a:t>with</a:t>
            </a:r>
            <a:r>
              <a:rPr lang="zh-CN" altLang="en-US">
                <a:latin typeface="Times New Roman"/>
              </a:rPr>
              <a:t> </a:t>
            </a:r>
            <a:r>
              <a:rPr lang="en-US" altLang="zh-CN">
                <a:latin typeface="Times New Roman"/>
              </a:rPr>
              <a:t>functional</a:t>
            </a:r>
            <a:r>
              <a:rPr lang="zh-CN" altLang="en-US">
                <a:latin typeface="Times New Roman"/>
              </a:rPr>
              <a:t> </a:t>
            </a:r>
            <a:r>
              <a:rPr lang="en-US" altLang="zh-CN">
                <a:latin typeface="Times New Roman"/>
              </a:rPr>
              <a:t>miners</a:t>
            </a:r>
            <a:r>
              <a:rPr lang="zh-CN" altLang="en-US">
                <a:latin typeface="Times New Roman"/>
              </a:rPr>
              <a:t> </a:t>
            </a:r>
            <a:r>
              <a:rPr lang="en-US" altLang="zh-CN">
                <a:latin typeface="Times New Roman"/>
              </a:rPr>
              <a:t>to</a:t>
            </a:r>
            <a:r>
              <a:rPr lang="zh-CN" altLang="en-US">
                <a:latin typeface="Times New Roman"/>
              </a:rPr>
              <a:t> </a:t>
            </a:r>
            <a:r>
              <a:rPr lang="en-US" altLang="zh-CN">
                <a:latin typeface="Times New Roman"/>
              </a:rPr>
              <a:t>monetize</a:t>
            </a:r>
            <a:r>
              <a:rPr lang="zh-CN" altLang="en-US">
                <a:latin typeface="Times New Roman"/>
              </a:rPr>
              <a:t> </a:t>
            </a:r>
            <a:r>
              <a:rPr lang="en-US" altLang="zh-CN">
                <a:latin typeface="Times New Roman"/>
              </a:rPr>
              <a:t>their</a:t>
            </a:r>
            <a:r>
              <a:rPr lang="zh-CN" altLang="en-US">
                <a:latin typeface="Times New Roman"/>
              </a:rPr>
              <a:t> </a:t>
            </a:r>
            <a:r>
              <a:rPr lang="en-US" altLang="zh-CN">
                <a:latin typeface="Times New Roman"/>
              </a:rPr>
              <a:t>resources</a:t>
            </a:r>
            <a:r>
              <a:rPr lang="zh-CN" altLang="en-US">
                <a:latin typeface="Times New Roman"/>
              </a:rPr>
              <a:t> </a:t>
            </a:r>
            <a:r>
              <a:rPr lang="en-US" altLang="zh-CN">
                <a:latin typeface="Times New Roman"/>
              </a:rPr>
              <a:t>by</a:t>
            </a:r>
            <a:r>
              <a:rPr lang="zh-CN" altLang="en-US">
                <a:latin typeface="Times New Roman"/>
              </a:rPr>
              <a:t> </a:t>
            </a:r>
            <a:r>
              <a:rPr lang="en-US" altLang="zh-CN">
                <a:latin typeface="Times New Roman"/>
              </a:rPr>
              <a:t>renting</a:t>
            </a:r>
            <a:r>
              <a:rPr lang="zh-CN" altLang="en-US">
                <a:latin typeface="Times New Roman"/>
              </a:rPr>
              <a:t> </a:t>
            </a:r>
            <a:r>
              <a:rPr lang="en-US" altLang="zh-CN">
                <a:latin typeface="Times New Roman"/>
              </a:rPr>
              <a:t>them</a:t>
            </a:r>
            <a:r>
              <a:rPr lang="zh-CN" altLang="en-US">
                <a:latin typeface="Times New Roman"/>
              </a:rPr>
              <a:t> </a:t>
            </a:r>
            <a:r>
              <a:rPr lang="en-US" altLang="zh-CN">
                <a:latin typeface="Times New Roman"/>
              </a:rPr>
              <a:t>out.</a:t>
            </a:r>
            <a:r>
              <a:rPr lang="zh-CN" altLang="en-US">
                <a:latin typeface="Times New Roman"/>
              </a:rPr>
              <a:t> </a:t>
            </a:r>
            <a:r>
              <a:rPr lang="en-US" altLang="zh-CN">
                <a:latin typeface="Times New Roman"/>
              </a:rPr>
              <a:t>Users</a:t>
            </a:r>
            <a:r>
              <a:rPr lang="zh-CN" altLang="en-US">
                <a:latin typeface="Times New Roman"/>
              </a:rPr>
              <a:t> </a:t>
            </a:r>
            <a:r>
              <a:rPr lang="en-US" altLang="zh-CN">
                <a:latin typeface="Times New Roman"/>
              </a:rPr>
              <a:t>needing</a:t>
            </a:r>
            <a:r>
              <a:rPr lang="zh-CN" altLang="en-US">
                <a:latin typeface="Times New Roman"/>
              </a:rPr>
              <a:t> </a:t>
            </a:r>
            <a:r>
              <a:rPr lang="en-US" altLang="zh-CN">
                <a:latin typeface="Times New Roman"/>
              </a:rPr>
              <a:t>mining</a:t>
            </a:r>
            <a:r>
              <a:rPr lang="zh-CN" altLang="en-US">
                <a:latin typeface="Times New Roman"/>
              </a:rPr>
              <a:t> </a:t>
            </a:r>
            <a:r>
              <a:rPr lang="en-US" altLang="zh-CN">
                <a:latin typeface="Times New Roman"/>
              </a:rPr>
              <a:t>power</a:t>
            </a:r>
            <a:r>
              <a:rPr lang="zh-CN" altLang="en-US">
                <a:latin typeface="Times New Roman"/>
              </a:rPr>
              <a:t> </a:t>
            </a:r>
            <a:r>
              <a:rPr lang="en-US" altLang="zh-CN">
                <a:latin typeface="Times New Roman"/>
              </a:rPr>
              <a:t>can</a:t>
            </a:r>
            <a:r>
              <a:rPr lang="zh-CN" altLang="en-US">
                <a:latin typeface="Times New Roman"/>
              </a:rPr>
              <a:t> </a:t>
            </a:r>
            <a:r>
              <a:rPr lang="en-US" altLang="zh-CN">
                <a:latin typeface="Times New Roman"/>
              </a:rPr>
              <a:t>rent</a:t>
            </a:r>
            <a:r>
              <a:rPr lang="zh-CN" altLang="en-US">
                <a:latin typeface="Times New Roman"/>
              </a:rPr>
              <a:t> </a:t>
            </a:r>
            <a:r>
              <a:rPr lang="en-US" altLang="zh-CN">
                <a:latin typeface="Times New Roman"/>
              </a:rPr>
              <a:t>miners</a:t>
            </a:r>
            <a:r>
              <a:rPr lang="zh-CN" altLang="en-US">
                <a:latin typeface="Times New Roman"/>
              </a:rPr>
              <a:t> </a:t>
            </a:r>
            <a:r>
              <a:rPr lang="en-US" altLang="zh-CN">
                <a:latin typeface="Times New Roman"/>
              </a:rPr>
              <a:t>for</a:t>
            </a:r>
            <a:r>
              <a:rPr lang="zh-CN" altLang="en-US">
                <a:latin typeface="Times New Roman"/>
              </a:rPr>
              <a:t> </a:t>
            </a:r>
            <a:r>
              <a:rPr lang="en-US" altLang="zh-CN">
                <a:latin typeface="Times New Roman"/>
              </a:rPr>
              <a:t>a</a:t>
            </a:r>
            <a:r>
              <a:rPr lang="zh-CN" altLang="en-US">
                <a:latin typeface="Times New Roman"/>
              </a:rPr>
              <a:t> </a:t>
            </a:r>
            <a:r>
              <a:rPr lang="en-US" altLang="zh-CN">
                <a:latin typeface="Times New Roman"/>
              </a:rPr>
              <a:t>specific</a:t>
            </a:r>
            <a:r>
              <a:rPr lang="zh-CN" altLang="en-US">
                <a:latin typeface="Times New Roman"/>
              </a:rPr>
              <a:t> </a:t>
            </a:r>
            <a:r>
              <a:rPr lang="en-US" altLang="zh-CN">
                <a:latin typeface="Times New Roman"/>
              </a:rPr>
              <a:t>period,</a:t>
            </a:r>
            <a:r>
              <a:rPr lang="zh-CN" altLang="en-US">
                <a:latin typeface="Times New Roman"/>
              </a:rPr>
              <a:t> </a:t>
            </a:r>
            <a:r>
              <a:rPr lang="en-US" altLang="zh-CN">
                <a:latin typeface="Times New Roman"/>
              </a:rPr>
              <a:t>which</a:t>
            </a:r>
            <a:r>
              <a:rPr lang="zh-CN" altLang="en-US">
                <a:latin typeface="Times New Roman"/>
              </a:rPr>
              <a:t> </a:t>
            </a:r>
            <a:r>
              <a:rPr lang="en-US" altLang="zh-CN">
                <a:latin typeface="Times New Roman"/>
              </a:rPr>
              <a:t>could</a:t>
            </a:r>
            <a:r>
              <a:rPr lang="zh-CN" altLang="en-US">
                <a:latin typeface="Times New Roman"/>
              </a:rPr>
              <a:t> </a:t>
            </a:r>
            <a:r>
              <a:rPr lang="en-US" altLang="zh-CN">
                <a:latin typeface="Times New Roman"/>
              </a:rPr>
              <a:t>lead</a:t>
            </a:r>
            <a:r>
              <a:rPr lang="zh-CN" altLang="en-US">
                <a:latin typeface="Times New Roman"/>
              </a:rPr>
              <a:t> </a:t>
            </a:r>
            <a:r>
              <a:rPr lang="en-US" altLang="zh-CN">
                <a:latin typeface="Times New Roman"/>
              </a:rPr>
              <a:t>to</a:t>
            </a:r>
            <a:r>
              <a:rPr lang="zh-CN" altLang="en-US">
                <a:latin typeface="Times New Roman"/>
              </a:rPr>
              <a:t> </a:t>
            </a:r>
            <a:r>
              <a:rPr lang="en-US" altLang="zh-CN">
                <a:latin typeface="Times New Roman"/>
              </a:rPr>
              <a:t>a</a:t>
            </a:r>
            <a:r>
              <a:rPr lang="zh-CN" altLang="en-US">
                <a:latin typeface="Times New Roman"/>
              </a:rPr>
              <a:t> </a:t>
            </a:r>
            <a:r>
              <a:rPr lang="en-US" altLang="zh-CN">
                <a:latin typeface="Times New Roman"/>
              </a:rPr>
              <a:t>more</a:t>
            </a:r>
            <a:r>
              <a:rPr lang="zh-CN" altLang="en-US">
                <a:latin typeface="Times New Roman"/>
              </a:rPr>
              <a:t> </a:t>
            </a:r>
            <a:r>
              <a:rPr lang="en-US" altLang="zh-CN">
                <a:latin typeface="Times New Roman"/>
              </a:rPr>
              <a:t>efficient</a:t>
            </a:r>
            <a:r>
              <a:rPr lang="zh-CN" altLang="en-US">
                <a:latin typeface="Times New Roman"/>
              </a:rPr>
              <a:t> </a:t>
            </a:r>
            <a:r>
              <a:rPr lang="en-US" altLang="zh-CN">
                <a:latin typeface="Times New Roman"/>
              </a:rPr>
              <a:t>distribution</a:t>
            </a:r>
            <a:r>
              <a:rPr lang="zh-CN" altLang="en-US">
                <a:latin typeface="Times New Roman"/>
              </a:rPr>
              <a:t> </a:t>
            </a:r>
            <a:r>
              <a:rPr lang="en-US" altLang="zh-CN">
                <a:latin typeface="Times New Roman"/>
              </a:rPr>
              <a:t>of</a:t>
            </a:r>
            <a:r>
              <a:rPr lang="zh-CN" altLang="en-US">
                <a:latin typeface="Times New Roman"/>
              </a:rPr>
              <a:t> </a:t>
            </a:r>
            <a:r>
              <a:rPr lang="en-US" altLang="zh-CN">
                <a:latin typeface="Times New Roman"/>
              </a:rPr>
              <a:t>mining</a:t>
            </a:r>
            <a:r>
              <a:rPr lang="zh-CN" altLang="en-US">
                <a:latin typeface="Times New Roman"/>
              </a:rPr>
              <a:t> </a:t>
            </a:r>
            <a:r>
              <a:rPr lang="en-US" altLang="zh-CN">
                <a:latin typeface="Times New Roman"/>
              </a:rPr>
              <a:t>resources</a:t>
            </a:r>
            <a:r>
              <a:rPr lang="zh-CN" altLang="en-US">
                <a:latin typeface="Times New Roman"/>
              </a:rPr>
              <a:t> </a:t>
            </a:r>
            <a:r>
              <a:rPr lang="en-US" altLang="zh-CN">
                <a:latin typeface="Times New Roman"/>
              </a:rPr>
              <a:t>and</a:t>
            </a:r>
            <a:r>
              <a:rPr lang="zh-CN" altLang="en-US">
                <a:latin typeface="Times New Roman"/>
              </a:rPr>
              <a:t> </a:t>
            </a:r>
            <a:r>
              <a:rPr lang="en-US" altLang="zh-CN">
                <a:latin typeface="Times New Roman"/>
              </a:rPr>
              <a:t>increased</a:t>
            </a:r>
            <a:r>
              <a:rPr lang="zh-CN" altLang="en-US">
                <a:latin typeface="Times New Roman"/>
              </a:rPr>
              <a:t> </a:t>
            </a:r>
            <a:r>
              <a:rPr lang="en-US" altLang="zh-CN">
                <a:latin typeface="Times New Roman"/>
              </a:rPr>
              <a:t>revenue</a:t>
            </a:r>
            <a:r>
              <a:rPr lang="zh-CN" altLang="en-US">
                <a:latin typeface="Times New Roman"/>
              </a:rPr>
              <a:t> </a:t>
            </a:r>
            <a:r>
              <a:rPr lang="en-US" altLang="zh-CN">
                <a:latin typeface="Times New Roman"/>
              </a:rPr>
              <a:t>for</a:t>
            </a:r>
            <a:r>
              <a:rPr lang="zh-CN" altLang="en-US">
                <a:latin typeface="Times New Roman"/>
              </a:rPr>
              <a:t> </a:t>
            </a:r>
            <a:r>
              <a:rPr lang="en-US" altLang="zh-CN">
                <a:latin typeface="Times New Roman"/>
              </a:rPr>
              <a:t>users</a:t>
            </a:r>
            <a:r>
              <a:rPr lang="zh-CN" altLang="en-US">
                <a:latin typeface="Times New Roman"/>
              </a:rPr>
              <a:t> </a:t>
            </a:r>
            <a:r>
              <a:rPr lang="en-US" altLang="zh-CN">
                <a:latin typeface="Times New Roman"/>
              </a:rPr>
              <a:t>with</a:t>
            </a:r>
            <a:r>
              <a:rPr lang="zh-CN" altLang="en-US">
                <a:latin typeface="Times New Roman"/>
              </a:rPr>
              <a:t> </a:t>
            </a:r>
            <a:r>
              <a:rPr lang="en-US" altLang="zh-CN">
                <a:latin typeface="Times New Roman"/>
              </a:rPr>
              <a:t>idle</a:t>
            </a:r>
            <a:r>
              <a:rPr lang="zh-CN" altLang="en-US">
                <a:latin typeface="Times New Roman"/>
              </a:rPr>
              <a:t> </a:t>
            </a:r>
            <a:r>
              <a:rPr lang="en-US" altLang="zh-CN">
                <a:latin typeface="Times New Roman"/>
              </a:rPr>
              <a:t>mining</a:t>
            </a:r>
            <a:r>
              <a:rPr lang="zh-CN" altLang="en-US">
                <a:latin typeface="Times New Roman"/>
              </a:rPr>
              <a:t> </a:t>
            </a:r>
            <a:r>
              <a:rPr lang="en-US" altLang="zh-CN">
                <a:latin typeface="Times New Roman"/>
              </a:rPr>
              <a:t>capacity.</a:t>
            </a:r>
            <a:r>
              <a:rPr lang="zh-CN" altLang="en-US">
                <a:latin typeface="Times New Roman"/>
              </a:rPr>
              <a:t> </a:t>
            </a:r>
            <a:endParaRPr lang="zh-CN">
              <a:latin typeface="Times New Roman"/>
            </a:endParaRPr>
          </a:p>
          <a:p>
            <a:endParaRPr lang="zh-CN" altLang="en-US">
              <a:latin typeface="Times New Roman"/>
            </a:endParaRPr>
          </a:p>
          <a:p>
            <a:r>
              <a:rPr lang="en-US" altLang="zh-CN">
                <a:latin typeface="Times New Roman"/>
              </a:rPr>
              <a:t>Developers: </a:t>
            </a:r>
            <a:r>
              <a:rPr lang="zh-CN">
                <a:latin typeface="Times New Roman"/>
              </a:rPr>
              <a:t>Since "The Miner Rental Functionality" (in implementation 1) is built upon the existing Bitcoin Core architecture, the number of modifications to the existing architecture is minimized</a:t>
            </a:r>
            <a:r>
              <a:rPr lang="en-US" altLang="zh-CN">
                <a:latin typeface="Times New Roman"/>
              </a:rPr>
              <a:t>,</a:t>
            </a:r>
            <a:r>
              <a:rPr lang="zh-CN" altLang="en-US">
                <a:latin typeface="Times New Roman"/>
              </a:rPr>
              <a:t> t</a:t>
            </a:r>
            <a:r>
              <a:rPr lang="zh-CN">
                <a:latin typeface="Times New Roman"/>
              </a:rPr>
              <a:t>his also minimizes the impact on developers</a:t>
            </a:r>
            <a:r>
              <a:rPr lang="en-US" altLang="zh-CN">
                <a:latin typeface="Times New Roman"/>
              </a:rPr>
              <a:t>.</a:t>
            </a:r>
            <a:endParaRPr lang="zh-CN" altLang="en-US">
              <a:latin typeface="Times New Roman"/>
            </a:endParaRPr>
          </a:p>
          <a:p>
            <a:endParaRPr lang="en-US" altLang="zh-CN">
              <a:latin typeface="Times New Roman"/>
            </a:endParaRPr>
          </a:p>
          <a:p>
            <a:r>
              <a:rPr lang="zh-CN" altLang="en-US">
                <a:latin typeface="Times New Roman"/>
              </a:rPr>
              <a:t>Investors: </a:t>
            </a:r>
            <a:r>
              <a:rPr lang="zh-CN">
                <a:latin typeface="Times New Roman"/>
              </a:rPr>
              <a:t>they could see potential growth in the Bitcoin ecosystem due to "the Miner Rental Functionality" because more users are able to access mining resources, the overall network security and mining competition could increase, contributing to the stability and growth of the ecosystem, consequently dragging more investors into the Bitcoin field.</a:t>
            </a:r>
            <a:endParaRPr lang="zh-CN" altLang="en-US">
              <a:latin typeface="Times New Roman"/>
            </a:endParaRPr>
          </a:p>
        </p:txBody>
      </p:sp>
      <p:sp>
        <p:nvSpPr>
          <p:cNvPr id="5" name="灯片编号占位符 4">
            <a:extLst>
              <a:ext uri="{FF2B5EF4-FFF2-40B4-BE49-F238E27FC236}">
                <a16:creationId xmlns:a16="http://schemas.microsoft.com/office/drawing/2014/main" id="{C60850B6-0FCE-25A5-BE09-D727C8541F53}"/>
              </a:ext>
            </a:extLst>
          </p:cNvPr>
          <p:cNvSpPr>
            <a:spLocks noGrp="1"/>
          </p:cNvSpPr>
          <p:nvPr>
            <p:ph type="sldNum" sz="quarter" idx="11"/>
          </p:nvPr>
        </p:nvSpPr>
        <p:spPr/>
        <p:txBody>
          <a:bodyPr/>
          <a:lstStyle/>
          <a:p>
            <a:pPr rtl="0"/>
            <a:fld id="{294A09A9-5501-47C1-A89A-A340965A2BE2}" type="slidenum">
              <a:rPr lang="en-US" altLang="zh-CN" smtClean="0"/>
              <a:pPr rtl="0"/>
              <a:t>12</a:t>
            </a:fld>
            <a:endParaRPr lang="zh-CN"/>
          </a:p>
        </p:txBody>
      </p:sp>
      <p:pic>
        <p:nvPicPr>
          <p:cNvPr id="7" name="图片 6" descr="花叶主题色">
            <a:extLst>
              <a:ext uri="{FF2B5EF4-FFF2-40B4-BE49-F238E27FC236}">
                <a16:creationId xmlns:a16="http://schemas.microsoft.com/office/drawing/2014/main" id="{D30F4EE8-E141-ECC9-A774-3E3F05127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80000" flipH="1">
            <a:off x="1761915" y="270855"/>
            <a:ext cx="1508042" cy="962643"/>
          </a:xfrm>
          <a:prstGeom prst="rect">
            <a:avLst/>
          </a:prstGeom>
        </p:spPr>
      </p:pic>
    </p:spTree>
    <p:extLst>
      <p:ext uri="{BB962C8B-B14F-4D97-AF65-F5344CB8AC3E}">
        <p14:creationId xmlns:p14="http://schemas.microsoft.com/office/powerpoint/2010/main" val="3325346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4F518-29AC-EBB0-E429-579B51DDF0F5}"/>
              </a:ext>
            </a:extLst>
          </p:cNvPr>
          <p:cNvSpPr>
            <a:spLocks noGrp="1"/>
          </p:cNvSpPr>
          <p:nvPr>
            <p:ph type="title"/>
          </p:nvPr>
        </p:nvSpPr>
        <p:spPr>
          <a:xfrm>
            <a:off x="771525" y="276224"/>
            <a:ext cx="10515600" cy="1325880"/>
          </a:xfrm>
        </p:spPr>
        <p:txBody>
          <a:bodyPr/>
          <a:lstStyle/>
          <a:p>
            <a:r>
              <a:rPr lang="zh-CN" altLang="en-US" b="1">
                <a:solidFill>
                  <a:srgbClr val="0070C0"/>
                </a:solidFill>
                <a:latin typeface="Microsoft YaHei UI"/>
                <a:ea typeface="Microsoft YaHei UI"/>
              </a:rPr>
              <a:t>Testing Process</a:t>
            </a:r>
            <a:endParaRPr lang="zh-CN" altLang="en-US" b="1">
              <a:solidFill>
                <a:srgbClr val="0070C0"/>
              </a:solidFill>
            </a:endParaRPr>
          </a:p>
        </p:txBody>
      </p:sp>
      <p:sp>
        <p:nvSpPr>
          <p:cNvPr id="5" name="灯片编号占位符 4">
            <a:extLst>
              <a:ext uri="{FF2B5EF4-FFF2-40B4-BE49-F238E27FC236}">
                <a16:creationId xmlns:a16="http://schemas.microsoft.com/office/drawing/2014/main" id="{E0590E1E-EDD7-0D0D-EF06-B3C919E8C56D}"/>
              </a:ext>
            </a:extLst>
          </p:cNvPr>
          <p:cNvSpPr>
            <a:spLocks noGrp="1"/>
          </p:cNvSpPr>
          <p:nvPr>
            <p:ph type="sldNum" sz="quarter" idx="11"/>
          </p:nvPr>
        </p:nvSpPr>
        <p:spPr/>
        <p:txBody>
          <a:bodyPr/>
          <a:lstStyle/>
          <a:p>
            <a:pPr rtl="0"/>
            <a:fld id="{294A09A9-5501-47C1-A89A-A340965A2BE2}" type="slidenum">
              <a:rPr lang="en-US" altLang="zh-CN" smtClean="0"/>
              <a:pPr rtl="0"/>
              <a:t>13</a:t>
            </a:fld>
            <a:endParaRPr lang="zh-CN"/>
          </a:p>
        </p:txBody>
      </p:sp>
      <p:pic>
        <p:nvPicPr>
          <p:cNvPr id="6" name="图片 6" descr="图表&#10;&#10;已自动生成说明">
            <a:extLst>
              <a:ext uri="{FF2B5EF4-FFF2-40B4-BE49-F238E27FC236}">
                <a16:creationId xmlns:a16="http://schemas.microsoft.com/office/drawing/2014/main" id="{9A0A3D04-7153-40DB-4668-E9C9C58FCB8F}"/>
              </a:ext>
            </a:extLst>
          </p:cNvPr>
          <p:cNvPicPr>
            <a:picLocks noChangeAspect="1"/>
          </p:cNvPicPr>
          <p:nvPr/>
        </p:nvPicPr>
        <p:blipFill>
          <a:blip r:embed="rId2"/>
          <a:stretch>
            <a:fillRect/>
          </a:stretch>
        </p:blipFill>
        <p:spPr>
          <a:xfrm>
            <a:off x="485775" y="1923916"/>
            <a:ext cx="11210925" cy="4772293"/>
          </a:xfrm>
          <a:prstGeom prst="rect">
            <a:avLst/>
          </a:prstGeom>
        </p:spPr>
      </p:pic>
    </p:spTree>
    <p:extLst>
      <p:ext uri="{BB962C8B-B14F-4D97-AF65-F5344CB8AC3E}">
        <p14:creationId xmlns:p14="http://schemas.microsoft.com/office/powerpoint/2010/main" val="46846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DC4AE-C2C4-A814-CC59-BD002AEF46FC}"/>
              </a:ext>
            </a:extLst>
          </p:cNvPr>
          <p:cNvSpPr>
            <a:spLocks noGrp="1"/>
          </p:cNvSpPr>
          <p:nvPr>
            <p:ph type="title"/>
          </p:nvPr>
        </p:nvSpPr>
        <p:spPr>
          <a:xfrm>
            <a:off x="839788" y="457200"/>
            <a:ext cx="3932237" cy="1600200"/>
          </a:xfrm>
        </p:spPr>
        <p:txBody>
          <a:bodyPr rtlCol="0" anchor="b">
            <a:normAutofit/>
          </a:bodyPr>
          <a:lstStyle>
            <a:defPPr>
              <a:defRPr lang="zh-CN"/>
            </a:defPPr>
          </a:lstStyle>
          <a:p>
            <a:pPr rtl="0"/>
            <a:r>
              <a:rPr lang="en-US" altLang="zh-CN"/>
              <a:t>Use Case</a:t>
            </a:r>
            <a:endParaRPr lang="zh-CN"/>
          </a:p>
        </p:txBody>
      </p:sp>
      <p:pic>
        <p:nvPicPr>
          <p:cNvPr id="4" name="图片 4" descr="图示, 示意图&#10;&#10;已自动生成说明">
            <a:extLst>
              <a:ext uri="{FF2B5EF4-FFF2-40B4-BE49-F238E27FC236}">
                <a16:creationId xmlns:a16="http://schemas.microsoft.com/office/drawing/2014/main" id="{60D22A56-372A-F33E-905E-4A773BAEFA7F}"/>
              </a:ext>
            </a:extLst>
          </p:cNvPr>
          <p:cNvPicPr>
            <a:picLocks noChangeAspect="1"/>
          </p:cNvPicPr>
          <p:nvPr/>
        </p:nvPicPr>
        <p:blipFill>
          <a:blip r:embed="rId3"/>
          <a:stretch>
            <a:fillRect/>
          </a:stretch>
        </p:blipFill>
        <p:spPr>
          <a:xfrm>
            <a:off x="3248462" y="357564"/>
            <a:ext cx="7989095" cy="6357982"/>
          </a:xfrm>
          <a:prstGeom prst="rect">
            <a:avLst/>
          </a:prstGeom>
          <a:noFill/>
        </p:spPr>
      </p:pic>
      <p:sp>
        <p:nvSpPr>
          <p:cNvPr id="17" name="Slide Number Placeholder 5">
            <a:extLst>
              <a:ext uri="{FF2B5EF4-FFF2-40B4-BE49-F238E27FC236}">
                <a16:creationId xmlns:a16="http://schemas.microsoft.com/office/drawing/2014/main" id="{EBE2C823-6152-F95D-A2D1-4E4B597E44CD}"/>
              </a:ext>
            </a:extLst>
          </p:cNvPr>
          <p:cNvSpPr>
            <a:spLocks noGrp="1"/>
          </p:cNvSpPr>
          <p:nvPr>
            <p:ph type="sldNum" sz="quarter" idx="12"/>
          </p:nvPr>
        </p:nvSpPr>
        <p:spPr>
          <a:xfrm>
            <a:off x="9208008" y="6356350"/>
            <a:ext cx="2743200" cy="365125"/>
          </a:xfrm>
        </p:spPr>
        <p:txBody>
          <a:bodyPr/>
          <a:lstStyle/>
          <a:p>
            <a:pPr rtl="0">
              <a:spcAft>
                <a:spcPts val="600"/>
              </a:spcAft>
            </a:pPr>
            <a:fld id="{294A09A9-5501-47C1-A89A-A340965A2BE2}" type="slidenum">
              <a:rPr lang="en-US" altLang="zh-CN" smtClean="0"/>
              <a:pPr rtl="0">
                <a:spcAft>
                  <a:spcPts val="600"/>
                </a:spcAft>
              </a:pPr>
              <a:t>14</a:t>
            </a:fld>
            <a:endParaRPr lang="zh-CN"/>
          </a:p>
        </p:txBody>
      </p:sp>
      <p:sp>
        <p:nvSpPr>
          <p:cNvPr id="3" name="文本框 2">
            <a:extLst>
              <a:ext uri="{FF2B5EF4-FFF2-40B4-BE49-F238E27FC236}">
                <a16:creationId xmlns:a16="http://schemas.microsoft.com/office/drawing/2014/main" id="{187497AF-2B37-268C-8CD9-49B1398D2ABB}"/>
              </a:ext>
            </a:extLst>
          </p:cNvPr>
          <p:cNvSpPr txBox="1"/>
          <p:nvPr/>
        </p:nvSpPr>
        <p:spPr>
          <a:xfrm>
            <a:off x="771525" y="215265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i="1">
                <a:latin typeface="Times New Roman"/>
                <a:cs typeface="Times New Roman"/>
              </a:rPr>
              <a:t>Sequence Diagram of renting in a miner under Implementation 1</a:t>
            </a:r>
            <a:endParaRPr lang="en-US" altLang="zh-CN"/>
          </a:p>
        </p:txBody>
      </p:sp>
    </p:spTree>
    <p:extLst>
      <p:ext uri="{BB962C8B-B14F-4D97-AF65-F5344CB8AC3E}">
        <p14:creationId xmlns:p14="http://schemas.microsoft.com/office/powerpoint/2010/main" val="3619058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F4D5B-3E14-1349-3E16-232AA74EEBAF}"/>
              </a:ext>
            </a:extLst>
          </p:cNvPr>
          <p:cNvSpPr>
            <a:spLocks noGrp="1"/>
          </p:cNvSpPr>
          <p:nvPr>
            <p:ph type="title"/>
          </p:nvPr>
        </p:nvSpPr>
        <p:spPr/>
        <p:txBody>
          <a:bodyPr rtlCol="0"/>
          <a:lstStyle>
            <a:defPPr>
              <a:defRPr lang="zh-CN"/>
            </a:defPPr>
          </a:lstStyle>
          <a:p>
            <a:pPr rtl="0"/>
            <a:r>
              <a:rPr lang="en-US" altLang="zh-CN"/>
              <a:t>Pros and Cons</a:t>
            </a:r>
            <a:endParaRPr lang="zh-CN"/>
          </a:p>
        </p:txBody>
      </p:sp>
      <p:sp>
        <p:nvSpPr>
          <p:cNvPr id="3" name="文本占位符 2">
            <a:extLst>
              <a:ext uri="{FF2B5EF4-FFF2-40B4-BE49-F238E27FC236}">
                <a16:creationId xmlns:a16="http://schemas.microsoft.com/office/drawing/2014/main" id="{E698CE0E-745C-A7EE-B0DE-4912A73B00D8}"/>
              </a:ext>
            </a:extLst>
          </p:cNvPr>
          <p:cNvSpPr>
            <a:spLocks noGrp="1"/>
          </p:cNvSpPr>
          <p:nvPr>
            <p:ph type="body" idx="1"/>
          </p:nvPr>
        </p:nvSpPr>
        <p:spPr>
          <a:xfrm>
            <a:off x="1881871" y="2015512"/>
            <a:ext cx="3200400" cy="427797"/>
          </a:xfrm>
        </p:spPr>
        <p:txBody>
          <a:bodyPr rtlCol="0">
            <a:noAutofit/>
          </a:bodyPr>
          <a:lstStyle>
            <a:defPPr>
              <a:defRPr lang="zh-CN"/>
            </a:defPPr>
          </a:lstStyle>
          <a:p>
            <a:pPr algn="ctr" rtl="0"/>
            <a:r>
              <a:rPr lang="en-US" altLang="zh-CN" sz="3000">
                <a:latin typeface="Microsoft YaHei UI" panose="02020602080505020303" pitchFamily="18" charset="77"/>
                <a:ea typeface="Microsoft YaHei UI" panose="02020502070401020303" pitchFamily="18" charset="0"/>
                <a:cs typeface="+mn-lt"/>
              </a:rPr>
              <a:t>Pros</a:t>
            </a:r>
            <a:endParaRPr lang="zh-CN" sz="3000"/>
          </a:p>
        </p:txBody>
      </p:sp>
      <p:sp>
        <p:nvSpPr>
          <p:cNvPr id="4" name="内容占位符 3">
            <a:extLst>
              <a:ext uri="{FF2B5EF4-FFF2-40B4-BE49-F238E27FC236}">
                <a16:creationId xmlns:a16="http://schemas.microsoft.com/office/drawing/2014/main" id="{E336DC79-3EA6-7325-3D0B-C041B850142A}"/>
              </a:ext>
            </a:extLst>
          </p:cNvPr>
          <p:cNvSpPr>
            <a:spLocks noGrp="1"/>
          </p:cNvSpPr>
          <p:nvPr>
            <p:ph sz="half" idx="2"/>
          </p:nvPr>
        </p:nvSpPr>
        <p:spPr>
          <a:xfrm>
            <a:off x="1075765" y="2508676"/>
            <a:ext cx="5414682" cy="3560430"/>
          </a:xfrm>
        </p:spPr>
        <p:txBody>
          <a:bodyPr rtlCol="0">
            <a:normAutofit lnSpcReduction="10000"/>
          </a:bodyPr>
          <a:lstStyle>
            <a:defPPr>
              <a:defRPr lang="zh-CN"/>
            </a:defPPr>
          </a:lstStyle>
          <a:p>
            <a:pPr marL="342900" indent="-342900" rtl="0">
              <a:buFont typeface="+mj-lt"/>
              <a:buAutoNum type="arabicPeriod"/>
            </a:pPr>
            <a:r>
              <a:rPr lang="en-US" altLang="zh-CN" sz="1800">
                <a:solidFill>
                  <a:schemeClr val="tx2">
                    <a:lumMod val="50000"/>
                  </a:schemeClr>
                </a:solidFill>
                <a:latin typeface="Times New Roman" panose="02020603050405020304" pitchFamily="18" charset="0"/>
                <a:cs typeface="Times New Roman" panose="02020603050405020304" pitchFamily="18" charset="0"/>
              </a:rPr>
              <a:t>B</a:t>
            </a:r>
            <a:r>
              <a:rPr lang="en-US" altLang="zh-CN" sz="1800" b="0" i="0">
                <a:solidFill>
                  <a:schemeClr val="tx2">
                    <a:lumMod val="50000"/>
                  </a:schemeClr>
                </a:solidFill>
                <a:effectLst/>
                <a:latin typeface="Times New Roman" panose="02020603050405020304" pitchFamily="18" charset="0"/>
                <a:cs typeface="Times New Roman" panose="02020603050405020304" pitchFamily="18" charset="0"/>
              </a:rPr>
              <a:t>eneficial for the users from the risk management perspective</a:t>
            </a:r>
            <a:r>
              <a:rPr lang="en-US" altLang="zh-CN" sz="1800">
                <a:solidFill>
                  <a:schemeClr val="tx2">
                    <a:lumMod val="50000"/>
                  </a:schemeClr>
                </a:solidFill>
                <a:latin typeface="Times New Roman" panose="02020603050405020304" pitchFamily="18" charset="0"/>
                <a:ea typeface="Microsoft YaHei UI Light"/>
                <a:cs typeface="Times New Roman" panose="02020603050405020304" pitchFamily="18" charset="0"/>
              </a:rPr>
              <a:t> </a:t>
            </a:r>
          </a:p>
          <a:p>
            <a:pPr marL="342900" indent="-342900" rtl="0">
              <a:buFont typeface="+mj-lt"/>
              <a:buAutoNum type="arabicPeriod"/>
            </a:pPr>
            <a:r>
              <a:rPr lang="en-US" altLang="zh-CN" sz="1800">
                <a:solidFill>
                  <a:schemeClr val="tx2">
                    <a:lumMod val="50000"/>
                  </a:schemeClr>
                </a:solidFill>
                <a:latin typeface="Times New Roman" panose="02020603050405020304" pitchFamily="18" charset="0"/>
                <a:ea typeface="Microsoft YaHei UI Light"/>
                <a:cs typeface="Times New Roman" panose="02020603050405020304" pitchFamily="18" charset="0"/>
              </a:rPr>
              <a:t>As for the renters, this enhancement realizes a lower bound on the returns of their miners</a:t>
            </a:r>
          </a:p>
          <a:p>
            <a:pPr marL="342900" indent="-342900" rtl="0">
              <a:buFont typeface="+mj-lt"/>
              <a:buAutoNum type="arabicPeriod"/>
            </a:pPr>
            <a:r>
              <a:rPr lang="en-US" altLang="zh-CN" sz="1800">
                <a:solidFill>
                  <a:schemeClr val="tx2">
                    <a:lumMod val="50000"/>
                  </a:schemeClr>
                </a:solidFill>
                <a:latin typeface="Times New Roman" panose="02020603050405020304" pitchFamily="18" charset="0"/>
                <a:ea typeface="Microsoft YaHei UI Light"/>
                <a:cs typeface="Times New Roman" panose="02020603050405020304" pitchFamily="18" charset="0"/>
              </a:rPr>
              <a:t> "Miner Rental Functionality” will lead to the development of new and more powerful mining equipment, which can inspirate clients to cooperation and mining</a:t>
            </a:r>
          </a:p>
          <a:p>
            <a:pPr marL="342900" indent="-342900" rtl="0">
              <a:buFont typeface="+mj-lt"/>
              <a:buAutoNum type="arabicPeriod"/>
            </a:pPr>
            <a:r>
              <a:rPr lang="en-US" altLang="zh-CN" sz="1800">
                <a:solidFill>
                  <a:schemeClr val="tx2">
                    <a:lumMod val="50000"/>
                  </a:schemeClr>
                </a:solidFill>
                <a:latin typeface="Times New Roman" panose="02020603050405020304" pitchFamily="18" charset="0"/>
                <a:ea typeface="Microsoft YaHei UI Light"/>
                <a:cs typeface="Times New Roman" panose="02020603050405020304" pitchFamily="18" charset="0"/>
              </a:rPr>
              <a:t>Avoid Bitcoin Core users to resort to third-party services and platforms that provide mining rental services, which not only saves the brokerage fees for the users, but also eliminates the intrinsic risks involved in the unregulated mining rental services</a:t>
            </a:r>
          </a:p>
          <a:p>
            <a:pPr marL="0" indent="0" rtl="0">
              <a:buNone/>
            </a:pPr>
            <a:endParaRPr lang="en-US" altLang="zh-CN">
              <a:solidFill>
                <a:schemeClr val="tx2">
                  <a:lumMod val="50000"/>
                </a:schemeClr>
              </a:solidFill>
              <a:latin typeface="Microsoft YaHei UI Light" panose="020B0302020104020203" pitchFamily="34" charset="0"/>
              <a:ea typeface="Microsoft YaHei UI Light"/>
              <a:cs typeface="Gill Sans Light" panose="020B0302020104020203" pitchFamily="34" charset="-79"/>
            </a:endParaRPr>
          </a:p>
        </p:txBody>
      </p:sp>
      <p:sp>
        <p:nvSpPr>
          <p:cNvPr id="9" name="文本占位符 8">
            <a:extLst>
              <a:ext uri="{FF2B5EF4-FFF2-40B4-BE49-F238E27FC236}">
                <a16:creationId xmlns:a16="http://schemas.microsoft.com/office/drawing/2014/main" id="{F0CC0C3B-96FD-06F4-C3EC-91658544150B}"/>
              </a:ext>
            </a:extLst>
          </p:cNvPr>
          <p:cNvSpPr>
            <a:spLocks noGrp="1"/>
          </p:cNvSpPr>
          <p:nvPr>
            <p:ph type="body" sz="quarter" idx="13"/>
          </p:nvPr>
        </p:nvSpPr>
        <p:spPr>
          <a:xfrm>
            <a:off x="7379208" y="2015512"/>
            <a:ext cx="3200400" cy="427797"/>
          </a:xfrm>
        </p:spPr>
        <p:txBody>
          <a:bodyPr rtlCol="0">
            <a:noAutofit/>
          </a:bodyPr>
          <a:lstStyle>
            <a:defPPr>
              <a:defRPr lang="zh-CN"/>
            </a:defPPr>
          </a:lstStyle>
          <a:p>
            <a:pPr marL="0" indent="0" algn="ctr" rtl="0">
              <a:buNone/>
            </a:pPr>
            <a:r>
              <a:rPr lang="en-US" altLang="zh-CN" sz="3000">
                <a:latin typeface="Microsoft YaHei UI" panose="02020602080505020303" pitchFamily="18" charset="77"/>
                <a:ea typeface="Microsoft YaHei UI" panose="02020502070401020303" pitchFamily="18" charset="0"/>
              </a:rPr>
              <a:t>Cons</a:t>
            </a:r>
            <a:endParaRPr lang="zh-CN" sz="3000">
              <a:solidFill>
                <a:schemeClr val="accent3"/>
              </a:solidFill>
              <a:latin typeface="Microsoft YaHei UI" panose="02020602080505020303" pitchFamily="18" charset="77"/>
              <a:ea typeface="Microsoft YaHei UI" panose="02020502070401020303" pitchFamily="18" charset="0"/>
            </a:endParaRPr>
          </a:p>
        </p:txBody>
      </p:sp>
      <p:sp>
        <p:nvSpPr>
          <p:cNvPr id="10" name="内容占位符 9">
            <a:extLst>
              <a:ext uri="{FF2B5EF4-FFF2-40B4-BE49-F238E27FC236}">
                <a16:creationId xmlns:a16="http://schemas.microsoft.com/office/drawing/2014/main" id="{6E802B29-40B6-000C-8EDD-903910D08A61}"/>
              </a:ext>
            </a:extLst>
          </p:cNvPr>
          <p:cNvSpPr>
            <a:spLocks noGrp="1"/>
          </p:cNvSpPr>
          <p:nvPr>
            <p:ph sz="quarter" idx="14"/>
          </p:nvPr>
        </p:nvSpPr>
        <p:spPr>
          <a:xfrm>
            <a:off x="6849035" y="2508676"/>
            <a:ext cx="4724400" cy="3237700"/>
          </a:xfrm>
        </p:spPr>
        <p:txBody>
          <a:bodyPr vert="horz" lIns="91440" tIns="45720" rIns="91440" bIns="45720" rtlCol="0" anchor="t">
            <a:normAutofit/>
          </a:bodyPr>
          <a:lstStyle>
            <a:defPPr>
              <a:defRPr lang="zh-CN"/>
            </a:defPPr>
          </a:lstStyle>
          <a:p>
            <a:pPr marL="342900" indent="-342900">
              <a:buFont typeface="+mj-lt"/>
              <a:buAutoNum type="arabicPeriod"/>
            </a:pPr>
            <a:r>
              <a:rPr lang="en-US" altLang="zh-CN" sz="1800">
                <a:solidFill>
                  <a:schemeClr val="tx2">
                    <a:lumMod val="50000"/>
                  </a:schemeClr>
                </a:solidFill>
                <a:latin typeface="Times New Roman"/>
                <a:cs typeface="Times New Roman"/>
              </a:rPr>
              <a:t>There can be security vulnerabilities that could be exploited by malicious actors</a:t>
            </a:r>
          </a:p>
          <a:p>
            <a:pPr marL="342900" indent="-342900">
              <a:buFont typeface="+mj-lt"/>
              <a:buAutoNum type="arabicPeriod"/>
            </a:pPr>
            <a:r>
              <a:rPr lang="en-US" altLang="zh-CN" sz="1800">
                <a:solidFill>
                  <a:schemeClr val="tx2">
                    <a:lumMod val="50000"/>
                  </a:schemeClr>
                </a:solidFill>
                <a:latin typeface="Times New Roman" panose="02020603050405020304" pitchFamily="18" charset="0"/>
                <a:cs typeface="Times New Roman" panose="02020603050405020304" pitchFamily="18" charset="0"/>
              </a:rPr>
              <a:t>Legal and regulatory risk</a:t>
            </a:r>
          </a:p>
          <a:p>
            <a:pPr marL="342900" indent="-342900">
              <a:buFont typeface="+mj-lt"/>
              <a:buAutoNum type="arabicPeriod"/>
            </a:pPr>
            <a:r>
              <a:rPr lang="en-US" altLang="zh-CN" sz="1800">
                <a:solidFill>
                  <a:schemeClr val="tx2">
                    <a:lumMod val="50000"/>
                  </a:schemeClr>
                </a:solidFill>
                <a:latin typeface="Times New Roman" panose="02020603050405020304" pitchFamily="18" charset="0"/>
                <a:cs typeface="Times New Roman" panose="02020603050405020304" pitchFamily="18" charset="0"/>
              </a:rPr>
              <a:t>The centralization of mining rights</a:t>
            </a:r>
            <a:endParaRPr lang="zh-CN" altLang="en-US" sz="1800">
              <a:solidFill>
                <a:schemeClr val="tx2">
                  <a:lumMod val="50000"/>
                </a:schemeClr>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1800">
                <a:solidFill>
                  <a:schemeClr val="tx2">
                    <a:lumMod val="50000"/>
                  </a:schemeClr>
                </a:solidFill>
                <a:latin typeface="Times New Roman"/>
                <a:cs typeface="Times New Roman"/>
              </a:rPr>
              <a:t>Since the "Miner Rental Functionality" relies on the voluntary participation of users in renting out their miners, it can lead to fluctuations in the number of miners available for rent at a given time, which is a limitation that may affect the rental market </a:t>
            </a:r>
            <a:endParaRPr lang="zh-CN" altLang="en-US" sz="1800">
              <a:solidFill>
                <a:schemeClr val="tx2">
                  <a:lumMod val="50000"/>
                </a:schemeClr>
              </a:solidFill>
              <a:latin typeface="Times New Roman"/>
              <a:cs typeface="Times New Roman"/>
            </a:endParaRPr>
          </a:p>
        </p:txBody>
      </p:sp>
      <p:sp>
        <p:nvSpPr>
          <p:cNvPr id="8" name="灯片编号占位符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rtlCol="0"/>
          <a:lstStyle>
            <a:defPPr>
              <a:defRPr lang="zh-CN"/>
            </a:defPPr>
          </a:lstStyle>
          <a:p>
            <a:pPr rtl="0"/>
            <a:fld id="{294A09A9-5501-47C1-A89A-A340965A2BE2}" type="slidenum">
              <a:rPr lang="en-US" altLang="zh-CN" smtClean="0"/>
              <a:t>15</a:t>
            </a:fld>
            <a:endParaRPr lang="zh-CN"/>
          </a:p>
        </p:txBody>
      </p:sp>
    </p:spTree>
    <p:extLst>
      <p:ext uri="{BB962C8B-B14F-4D97-AF65-F5344CB8AC3E}">
        <p14:creationId xmlns:p14="http://schemas.microsoft.com/office/powerpoint/2010/main" val="2068121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554157-869F-9BBE-CFCF-717129CA6907}"/>
              </a:ext>
            </a:extLst>
          </p:cNvPr>
          <p:cNvSpPr>
            <a:spLocks noGrp="1"/>
          </p:cNvSpPr>
          <p:nvPr>
            <p:ph type="title"/>
          </p:nvPr>
        </p:nvSpPr>
        <p:spPr>
          <a:xfrm>
            <a:off x="2043625" y="820957"/>
            <a:ext cx="8113058" cy="1325880"/>
          </a:xfrm>
        </p:spPr>
        <p:txBody>
          <a:bodyPr rtlCol="0"/>
          <a:lstStyle>
            <a:defPPr>
              <a:defRPr lang="zh-CN"/>
            </a:defPPr>
          </a:lstStyle>
          <a:p>
            <a:r>
              <a:rPr lang="en-US" altLang="zh-CN">
                <a:latin typeface="Microsoft YaHei UI"/>
                <a:ea typeface="Microsoft YaHei UI"/>
              </a:rPr>
              <a:t>Lesson Learnt &amp; Conclusion</a:t>
            </a:r>
            <a:r>
              <a:rPr lang="zh-CN" altLang="en-US">
                <a:latin typeface="Microsoft YaHei UI"/>
                <a:ea typeface="Microsoft YaHei UI"/>
              </a:rPr>
              <a:t> </a:t>
            </a:r>
            <a:endParaRPr lang="zh-CN"/>
          </a:p>
        </p:txBody>
      </p:sp>
      <p:sp>
        <p:nvSpPr>
          <p:cNvPr id="3" name="内容占位符 2">
            <a:extLst>
              <a:ext uri="{FF2B5EF4-FFF2-40B4-BE49-F238E27FC236}">
                <a16:creationId xmlns:a16="http://schemas.microsoft.com/office/drawing/2014/main" id="{DC9AC05D-560D-1665-8879-549C0B4EDE5C}"/>
              </a:ext>
            </a:extLst>
          </p:cNvPr>
          <p:cNvSpPr>
            <a:spLocks noGrp="1"/>
          </p:cNvSpPr>
          <p:nvPr>
            <p:ph idx="1"/>
          </p:nvPr>
        </p:nvSpPr>
        <p:spPr>
          <a:xfrm>
            <a:off x="1721712" y="1871175"/>
            <a:ext cx="4371724" cy="3180699"/>
          </a:xfrm>
        </p:spPr>
        <p:txBody>
          <a:bodyPr vert="horz" lIns="91440" tIns="45720" rIns="91440" bIns="45720" rtlCol="0" anchor="t">
            <a:normAutofit lnSpcReduction="10000"/>
          </a:bodyPr>
          <a:lstStyle>
            <a:defPPr>
              <a:defRPr lang="zh-CN"/>
            </a:defPPr>
          </a:lstStyle>
          <a:p>
            <a:pPr marL="342900" indent="-342900" algn="l">
              <a:lnSpc>
                <a:spcPct val="90000"/>
              </a:lnSpc>
              <a:buAutoNum type="arabicPeriod"/>
            </a:pPr>
            <a:r>
              <a:rPr lang="en-US" altLang="zh-CN" sz="1800">
                <a:solidFill>
                  <a:schemeClr val="tx2">
                    <a:lumMod val="50000"/>
                  </a:schemeClr>
                </a:solidFill>
                <a:latin typeface="Times New Roman"/>
                <a:cs typeface="Times New Roman"/>
              </a:rPr>
              <a:t>We studied and designed an implementation of the enhancement based on the proposed architecture of Bitcoin Core itself</a:t>
            </a:r>
            <a:endParaRPr lang="zh-CN" altLang="en-US">
              <a:solidFill>
                <a:schemeClr val="tx2">
                  <a:lumMod val="50000"/>
                </a:schemeClr>
              </a:solidFill>
            </a:endParaRPr>
          </a:p>
          <a:p>
            <a:pPr marL="342900" indent="-342900" algn="l">
              <a:lnSpc>
                <a:spcPct val="90000"/>
              </a:lnSpc>
              <a:buAutoNum type="arabicPeriod"/>
            </a:pPr>
            <a:r>
              <a:rPr lang="en-US" altLang="zh-CN" sz="1800">
                <a:solidFill>
                  <a:schemeClr val="tx2">
                    <a:lumMod val="50000"/>
                  </a:schemeClr>
                </a:solidFill>
                <a:latin typeface="Times New Roman"/>
                <a:cs typeface="Times New Roman"/>
              </a:rPr>
              <a:t>Through brainstorming, we came up with another implementation with a dedicated server that goes against the Bitcoin Core decentralized nature</a:t>
            </a:r>
          </a:p>
          <a:p>
            <a:pPr marL="342900" indent="-342900" algn="l">
              <a:lnSpc>
                <a:spcPct val="90000"/>
              </a:lnSpc>
              <a:buAutoNum type="arabicPeriod"/>
            </a:pPr>
            <a:r>
              <a:rPr lang="en-US" altLang="zh-CN" sz="1800">
                <a:solidFill>
                  <a:schemeClr val="tx2">
                    <a:lumMod val="50000"/>
                  </a:schemeClr>
                </a:solidFill>
                <a:latin typeface="Times New Roman"/>
                <a:cs typeface="Times New Roman"/>
              </a:rPr>
              <a:t>After in-depth studies and discussions of how to realize the implementations in practice, we articulated more details to be dealt with.</a:t>
            </a:r>
          </a:p>
          <a:p>
            <a:pPr marL="0" indent="0">
              <a:lnSpc>
                <a:spcPct val="100000"/>
              </a:lnSpc>
              <a:buNone/>
            </a:pPr>
            <a:endParaRPr lang="zh-CN">
              <a:cs typeface="Calibri"/>
            </a:endParaRPr>
          </a:p>
        </p:txBody>
      </p:sp>
      <p:sp>
        <p:nvSpPr>
          <p:cNvPr id="5" name="灯片编号占位符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16</a:t>
            </a:fld>
            <a:endParaRPr lang="zh-CN"/>
          </a:p>
        </p:txBody>
      </p:sp>
      <p:sp>
        <p:nvSpPr>
          <p:cNvPr id="6" name="内容占位符 2">
            <a:extLst>
              <a:ext uri="{FF2B5EF4-FFF2-40B4-BE49-F238E27FC236}">
                <a16:creationId xmlns:a16="http://schemas.microsoft.com/office/drawing/2014/main" id="{DA2BF247-A3AD-885E-2DB2-DABB7BC2CAB1}"/>
              </a:ext>
            </a:extLst>
          </p:cNvPr>
          <p:cNvSpPr txBox="1">
            <a:spLocks/>
          </p:cNvSpPr>
          <p:nvPr/>
        </p:nvSpPr>
        <p:spPr>
          <a:xfrm>
            <a:off x="6102283" y="1874892"/>
            <a:ext cx="4371724" cy="3013431"/>
          </a:xfrm>
          <a:prstGeom prst="rect">
            <a:avLst/>
          </a:prstGeom>
        </p:spPr>
        <p:txBody>
          <a:bodyPr vert="horz" lIns="91440" tIns="45720" rIns="91440" bIns="45720" rtlCol="0" anchor="t">
            <a:normAutofit fontScale="92500" lnSpcReduction="20000"/>
          </a:bodyPr>
          <a:lstStyle>
            <a:defPPr>
              <a:defRPr lang="zh-CN"/>
            </a:defPPr>
            <a:lvl1pPr marL="0" indent="0" algn="ctr" defTabSz="914400" rtl="0" eaLnBrk="1" latinLnBrk="0" hangingPunct="1">
              <a:lnSpc>
                <a:spcPct val="100000"/>
              </a:lnSpc>
              <a:spcBef>
                <a:spcPts val="1000"/>
              </a:spcBef>
              <a:buClr>
                <a:srgbClr val="73292A"/>
              </a:buClr>
              <a:buFont typeface="Arial" panose="020B0604020202020204" pitchFamily="34" charset="0"/>
              <a:buNone/>
              <a:defRPr lang="zh-CN" sz="2000" kern="1200">
                <a:solidFill>
                  <a:schemeClr val="accent3"/>
                </a:solidFill>
                <a:latin typeface="Microsoft YaHei UI Light" panose="020F0302020204030204" pitchFamily="34" charset="0"/>
                <a:ea typeface="Microsoft YaHei UI Light"/>
                <a:cs typeface="Gill Sans Nova Light" panose="020F0302020204030204" pitchFamily="34" charset="0"/>
              </a:defRPr>
            </a:lvl1pPr>
            <a:lvl2pPr marL="685800" indent="-228600" algn="ctr" defTabSz="914400" rtl="0" eaLnBrk="1" latinLnBrk="0" hangingPunct="1">
              <a:lnSpc>
                <a:spcPct val="100000"/>
              </a:lnSpc>
              <a:spcBef>
                <a:spcPts val="500"/>
              </a:spcBef>
              <a:buClr>
                <a:srgbClr val="73292A"/>
              </a:buClr>
              <a:buFont typeface="Arial" panose="020B0604020202020204" pitchFamily="34" charset="0"/>
              <a:buChar char="•"/>
              <a:defRPr lang="zh-CN" sz="1800" kern="1200">
                <a:solidFill>
                  <a:schemeClr val="accent3"/>
                </a:solidFill>
                <a:latin typeface="Microsoft YaHei UI Light" panose="020F0302020204030204" pitchFamily="34" charset="0"/>
                <a:ea typeface="Microsoft YaHei UI Light"/>
                <a:cs typeface="Gill Sans Nova Light" panose="020F0302020204030204" pitchFamily="34" charset="0"/>
              </a:defRPr>
            </a:lvl2pPr>
            <a:lvl3pPr marL="1143000" indent="-228600" algn="ctr" defTabSz="914400" rtl="0" eaLnBrk="1" latinLnBrk="0" hangingPunct="1">
              <a:lnSpc>
                <a:spcPct val="90000"/>
              </a:lnSpc>
              <a:spcBef>
                <a:spcPts val="500"/>
              </a:spcBef>
              <a:buClr>
                <a:srgbClr val="73292A"/>
              </a:buClr>
              <a:buFont typeface="Arial" panose="020B0604020202020204" pitchFamily="34" charset="0"/>
              <a:buChar char="•"/>
              <a:defRPr lang="zh-CN" sz="1600" kern="1200">
                <a:solidFill>
                  <a:schemeClr val="accent3"/>
                </a:solidFill>
                <a:latin typeface="Microsoft YaHei UI Light" panose="020F0302020204030204" pitchFamily="34" charset="0"/>
                <a:ea typeface="Microsoft YaHei UI Light"/>
                <a:cs typeface="Gill Sans Nova Light" panose="020F0302020204030204" pitchFamily="34" charset="0"/>
              </a:defRPr>
            </a:lvl3pPr>
            <a:lvl4pPr marL="1600200" indent="-228600" algn="ctr" defTabSz="914400" rtl="0" eaLnBrk="1" latinLnBrk="0" hangingPunct="1">
              <a:lnSpc>
                <a:spcPct val="90000"/>
              </a:lnSpc>
              <a:spcBef>
                <a:spcPts val="500"/>
              </a:spcBef>
              <a:buClr>
                <a:srgbClr val="73292A"/>
              </a:buClr>
              <a:buFont typeface="Arial" panose="020B0604020202020204" pitchFamily="34" charset="0"/>
              <a:buChar char="•"/>
              <a:defRPr lang="zh-CN" sz="1400" kern="1200">
                <a:solidFill>
                  <a:schemeClr val="accent3"/>
                </a:solidFill>
                <a:latin typeface="Microsoft YaHei UI Light" panose="020F0302020204030204" pitchFamily="34" charset="0"/>
                <a:ea typeface="Microsoft YaHei UI Light"/>
                <a:cs typeface="Gill Sans Nova Light" panose="020F0302020204030204" pitchFamily="34" charset="0"/>
              </a:defRPr>
            </a:lvl4pPr>
            <a:lvl5pPr marL="2057400" indent="-228600" algn="ctr" defTabSz="914400" rtl="0" eaLnBrk="1" latinLnBrk="0" hangingPunct="1">
              <a:lnSpc>
                <a:spcPct val="90000"/>
              </a:lnSpc>
              <a:spcBef>
                <a:spcPts val="500"/>
              </a:spcBef>
              <a:buClr>
                <a:srgbClr val="73292A"/>
              </a:buClr>
              <a:buFont typeface="Arial" panose="020B0604020202020204" pitchFamily="34" charset="0"/>
              <a:buChar char="•"/>
              <a:defRPr lang="zh-CN" sz="1400" kern="1200">
                <a:solidFill>
                  <a:schemeClr val="accent3"/>
                </a:solidFill>
                <a:latin typeface="Microsoft YaHei UI Light" panose="020F0302020204030204" pitchFamily="34" charset="0"/>
                <a:ea typeface="Microsoft YaHei UI Light"/>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9pPr>
          </a:lstStyle>
          <a:p>
            <a:pPr marL="342900" indent="-342900" algn="l">
              <a:lnSpc>
                <a:spcPct val="90000"/>
              </a:lnSpc>
              <a:buAutoNum type="arabicPeriod"/>
            </a:pPr>
            <a:r>
              <a:rPr lang="en-US" altLang="zh-CN" sz="1800">
                <a:solidFill>
                  <a:schemeClr val="tx2">
                    <a:lumMod val="50000"/>
                  </a:schemeClr>
                </a:solidFill>
                <a:latin typeface="Times New Roman"/>
                <a:cs typeface="Times New Roman"/>
              </a:rPr>
              <a:t>The proposed enhancement's analysis and benefits have been performed </a:t>
            </a:r>
            <a:endParaRPr lang="en-US">
              <a:solidFill>
                <a:schemeClr val="tx2">
                  <a:lumMod val="50000"/>
                </a:schemeClr>
              </a:solidFill>
              <a:cs typeface="Times New Roman"/>
            </a:endParaRPr>
          </a:p>
          <a:p>
            <a:pPr marL="342900" indent="-342900" algn="l">
              <a:lnSpc>
                <a:spcPct val="90000"/>
              </a:lnSpc>
              <a:buAutoNum type="arabicPeriod"/>
            </a:pPr>
            <a:r>
              <a:rPr lang="en-US" altLang="zh-CN" sz="1800">
                <a:solidFill>
                  <a:schemeClr val="tx2">
                    <a:lumMod val="50000"/>
                  </a:schemeClr>
                </a:solidFill>
                <a:latin typeface="Times New Roman"/>
                <a:cs typeface="Times New Roman"/>
              </a:rPr>
              <a:t>Functional requirements, non-functional requirements, and stakeholders were taken into consideration during the enhancement's SAAM analysis.</a:t>
            </a:r>
            <a:endParaRPr lang="en-US">
              <a:solidFill>
                <a:schemeClr val="tx2">
                  <a:lumMod val="50000"/>
                </a:schemeClr>
              </a:solidFill>
            </a:endParaRPr>
          </a:p>
          <a:p>
            <a:pPr marL="342900" indent="-342900" algn="l">
              <a:lnSpc>
                <a:spcPct val="90000"/>
              </a:lnSpc>
              <a:buAutoNum type="arabicPeriod"/>
            </a:pPr>
            <a:r>
              <a:rPr lang="en-US" altLang="zh-CN" sz="1800">
                <a:solidFill>
                  <a:schemeClr val="tx2">
                    <a:lumMod val="50000"/>
                  </a:schemeClr>
                </a:solidFill>
                <a:latin typeface="Times New Roman"/>
                <a:cs typeface="Times New Roman"/>
              </a:rPr>
              <a:t>Efficiency and requirements were analyzed separately in detail under comparison.</a:t>
            </a:r>
            <a:endParaRPr lang="en-US" err="1">
              <a:solidFill>
                <a:schemeClr val="tx2">
                  <a:lumMod val="50000"/>
                </a:schemeClr>
              </a:solidFill>
            </a:endParaRPr>
          </a:p>
          <a:p>
            <a:pPr marL="342900" indent="-342900" algn="l">
              <a:lnSpc>
                <a:spcPct val="90000"/>
              </a:lnSpc>
              <a:buAutoNum type="arabicPeriod"/>
            </a:pPr>
            <a:r>
              <a:rPr lang="en-US" altLang="zh-CN" sz="1800">
                <a:solidFill>
                  <a:schemeClr val="tx2">
                    <a:lumMod val="50000"/>
                  </a:schemeClr>
                </a:solidFill>
                <a:latin typeface="Times New Roman"/>
                <a:cs typeface="Times New Roman"/>
              </a:rPr>
              <a:t>Two use cases and sequence diagrams were brought up to further evaluate the execution of the enhancement. </a:t>
            </a:r>
          </a:p>
          <a:p>
            <a:pPr marL="342900" indent="-342900" algn="l">
              <a:lnSpc>
                <a:spcPct val="90000"/>
              </a:lnSpc>
              <a:buAutoNum type="arabicPeriod"/>
            </a:pPr>
            <a:r>
              <a:rPr lang="en-US" altLang="zh-CN" sz="1800">
                <a:solidFill>
                  <a:schemeClr val="tx2">
                    <a:lumMod val="50000"/>
                  </a:schemeClr>
                </a:solidFill>
                <a:latin typeface="Times New Roman"/>
                <a:cs typeface="Times New Roman"/>
              </a:rPr>
              <a:t>Potential risks and major limitations were considered.</a:t>
            </a:r>
          </a:p>
          <a:p>
            <a:pPr marL="342900" indent="-342900" algn="l">
              <a:lnSpc>
                <a:spcPct val="90000"/>
              </a:lnSpc>
              <a:buAutoNum type="arabicPeriod"/>
            </a:pPr>
            <a:endParaRPr lang="en-US" altLang="zh-CN" sz="1800">
              <a:solidFill>
                <a:schemeClr val="tx2">
                  <a:lumMod val="50000"/>
                </a:schemeClr>
              </a:solidFill>
              <a:latin typeface="Times New Roman"/>
              <a:cs typeface="Times New Roman"/>
            </a:endParaRPr>
          </a:p>
          <a:p>
            <a:pPr marL="342900" indent="-342900" algn="l">
              <a:lnSpc>
                <a:spcPct val="90000"/>
              </a:lnSpc>
              <a:buAutoNum type="arabicPeriod"/>
            </a:pPr>
            <a:endParaRPr lang="en-US" altLang="zh-CN" sz="1800">
              <a:solidFill>
                <a:srgbClr val="597874"/>
              </a:solidFill>
              <a:latin typeface="Times New Roman"/>
              <a:cs typeface="Times New Roman"/>
            </a:endParaRPr>
          </a:p>
          <a:p>
            <a:pPr marL="342900" indent="-342900" algn="l">
              <a:lnSpc>
                <a:spcPct val="90000"/>
              </a:lnSpc>
              <a:buAutoNum type="arabicPeriod"/>
            </a:pPr>
            <a:endParaRPr lang="en-US" altLang="zh-CN" sz="1800">
              <a:solidFill>
                <a:srgbClr val="597874"/>
              </a:solidFill>
              <a:latin typeface="Times New Roman"/>
              <a:cs typeface="Times New Roman"/>
            </a:endParaRPr>
          </a:p>
          <a:p>
            <a:endParaRPr lang="en-US">
              <a:cs typeface="Calibri"/>
            </a:endParaRPr>
          </a:p>
        </p:txBody>
      </p:sp>
    </p:spTree>
    <p:extLst>
      <p:ext uri="{BB962C8B-B14F-4D97-AF65-F5344CB8AC3E}">
        <p14:creationId xmlns:p14="http://schemas.microsoft.com/office/powerpoint/2010/main" val="520700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EB5DC-8C2B-5750-6E12-9A35C0FFBA00}"/>
              </a:ext>
            </a:extLst>
          </p:cNvPr>
          <p:cNvSpPr>
            <a:spLocks noGrp="1"/>
          </p:cNvSpPr>
          <p:nvPr>
            <p:ph type="title"/>
          </p:nvPr>
        </p:nvSpPr>
        <p:spPr>
          <a:xfrm>
            <a:off x="1748028" y="1389888"/>
            <a:ext cx="8695944" cy="1325880"/>
          </a:xfrm>
        </p:spPr>
        <p:txBody>
          <a:bodyPr rtlCol="0" anchor="ctr">
            <a:normAutofit/>
          </a:bodyPr>
          <a:lstStyle>
            <a:defPPr>
              <a:defRPr lang="zh-CN"/>
            </a:defPPr>
          </a:lstStyle>
          <a:p>
            <a:pPr rtl="0"/>
            <a:r>
              <a:rPr lang="en-US" altLang="zh-CN"/>
              <a:t>Thank you</a:t>
            </a:r>
            <a:endParaRPr lang="zh-CN"/>
          </a:p>
        </p:txBody>
      </p:sp>
      <p:pic>
        <p:nvPicPr>
          <p:cNvPr id="7" name="图片 6" descr="花叶主题色">
            <a:extLst>
              <a:ext uri="{FF2B5EF4-FFF2-40B4-BE49-F238E27FC236}">
                <a16:creationId xmlns:a16="http://schemas.microsoft.com/office/drawing/2014/main" id="{3246B3D9-EB30-FD95-3DD1-310941A54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4747260" y="3139687"/>
            <a:ext cx="2697480" cy="1721626"/>
          </a:xfrm>
          <a:prstGeom prst="rect">
            <a:avLst/>
          </a:prstGeom>
          <a:noFill/>
        </p:spPr>
      </p:pic>
      <p:sp>
        <p:nvSpPr>
          <p:cNvPr id="14" name="Slide Number Placeholder 4">
            <a:extLst>
              <a:ext uri="{FF2B5EF4-FFF2-40B4-BE49-F238E27FC236}">
                <a16:creationId xmlns:a16="http://schemas.microsoft.com/office/drawing/2014/main" id="{64E44726-5A82-0EFE-ED71-49B9C5A315B7}"/>
              </a:ext>
            </a:extLst>
          </p:cNvPr>
          <p:cNvSpPr>
            <a:spLocks noGrp="1"/>
          </p:cNvSpPr>
          <p:nvPr>
            <p:ph type="sldNum" sz="quarter" idx="11"/>
          </p:nvPr>
        </p:nvSpPr>
        <p:spPr>
          <a:xfrm>
            <a:off x="9208008" y="6356350"/>
            <a:ext cx="2743200" cy="365125"/>
          </a:xfrm>
        </p:spPr>
        <p:txBody>
          <a:bodyPr/>
          <a:lstStyle/>
          <a:p>
            <a:pPr rtl="0">
              <a:spcAft>
                <a:spcPts val="600"/>
              </a:spcAft>
            </a:pPr>
            <a:fld id="{294A09A9-5501-47C1-A89A-A340965A2BE2}" type="slidenum">
              <a:rPr lang="en-US" altLang="zh-CN" smtClean="0"/>
              <a:pPr rtl="0">
                <a:spcAft>
                  <a:spcPts val="600"/>
                </a:spcAft>
              </a:pPr>
              <a:t>17</a:t>
            </a:fld>
            <a:endParaRPr lang="zh-CN"/>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D26C65A4-FD09-8566-145F-22BFCB044A9B}"/>
              </a:ext>
            </a:extLst>
          </p:cNvPr>
          <p:cNvSpPr>
            <a:spLocks noGrp="1"/>
          </p:cNvSpPr>
          <p:nvPr>
            <p:ph type="sldNum" sz="quarter" idx="11"/>
          </p:nvPr>
        </p:nvSpPr>
        <p:spPr/>
        <p:txBody>
          <a:bodyPr/>
          <a:lstStyle/>
          <a:p>
            <a:pPr rtl="0"/>
            <a:fld id="{294A09A9-5501-47C1-A89A-A340965A2BE2}" type="slidenum">
              <a:rPr lang="en-US" altLang="zh-CN" smtClean="0"/>
              <a:pPr rtl="0"/>
              <a:t>2</a:t>
            </a:fld>
            <a:endParaRPr lang="zh-CN"/>
          </a:p>
        </p:txBody>
      </p:sp>
      <p:sp>
        <p:nvSpPr>
          <p:cNvPr id="6" name="标题 1">
            <a:extLst>
              <a:ext uri="{FF2B5EF4-FFF2-40B4-BE49-F238E27FC236}">
                <a16:creationId xmlns:a16="http://schemas.microsoft.com/office/drawing/2014/main" id="{94446430-CE39-80DD-18A2-30E41A341056}"/>
              </a:ext>
            </a:extLst>
          </p:cNvPr>
          <p:cNvSpPr>
            <a:spLocks noGrp="1"/>
          </p:cNvSpPr>
          <p:nvPr/>
        </p:nvSpPr>
        <p:spPr>
          <a:xfrm>
            <a:off x="1967346" y="643304"/>
            <a:ext cx="2947482" cy="460118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新宋体" panose="02010609030101010101" pitchFamily="49"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b="1">
                <a:solidFill>
                  <a:schemeClr val="tx1"/>
                </a:solidFill>
                <a:latin typeface="新宋体" panose="02010609030101010101" pitchFamily="49" charset="-122"/>
                <a:ea typeface="新宋体" panose="02010609030101010101" pitchFamily="49" charset="-122"/>
              </a:rPr>
              <a:t>Group members</a:t>
            </a:r>
            <a:endParaRPr lang="zh-CN" altLang="en-US" b="1">
              <a:ln>
                <a:solidFill>
                  <a:srgbClr val="FFFFFF">
                    <a:lumMod val="75000"/>
                    <a:lumOff val="25000"/>
                    <a:alpha val="10000"/>
                  </a:srgbClr>
                </a:solidFill>
              </a:ln>
              <a:solidFill>
                <a:schemeClr val="tx1"/>
              </a:solidFill>
              <a:effectLst>
                <a:outerShdw blurRad="9525" dist="25400" dir="14640000" algn="tl" rotWithShape="0">
                  <a:srgbClr val="FFFFFF">
                    <a:alpha val="30000"/>
                  </a:srgbClr>
                </a:outerShdw>
              </a:effectLst>
              <a:latin typeface="新宋体" panose="02010609030101010101" pitchFamily="49" charset="-122"/>
              <a:ea typeface="新宋体" panose="02010609030101010101" pitchFamily="49" charset="-122"/>
            </a:endParaRPr>
          </a:p>
        </p:txBody>
      </p:sp>
      <p:sp>
        <p:nvSpPr>
          <p:cNvPr id="7" name="内容占位符 2">
            <a:extLst>
              <a:ext uri="{FF2B5EF4-FFF2-40B4-BE49-F238E27FC236}">
                <a16:creationId xmlns:a16="http://schemas.microsoft.com/office/drawing/2014/main" id="{E0C39B49-DFE3-8878-7908-DBE885A23FBF}"/>
              </a:ext>
            </a:extLst>
          </p:cNvPr>
          <p:cNvSpPr>
            <a:spLocks noGrp="1"/>
          </p:cNvSpPr>
          <p:nvPr/>
        </p:nvSpPr>
        <p:spPr>
          <a:xfrm>
            <a:off x="4914828" y="1712595"/>
            <a:ext cx="6244337" cy="40517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pitchFamily="18"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pitchFamily="18"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pitchFamily="18"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pitchFamily="18"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pitchFamily="18"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pitchFamily="18"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pitchFamily="18"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pitchFamily="18"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pitchFamily="18"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ltLang="zh-CN" sz="2000">
                <a:solidFill>
                  <a:schemeClr val="tx1"/>
                </a:solidFill>
                <a:effectLst/>
                <a:latin typeface="Times New Roman"/>
                <a:ea typeface="新宋体"/>
                <a:cs typeface="Times New Roman"/>
              </a:rPr>
              <a:t>Our Leader: </a:t>
            </a:r>
            <a:r>
              <a:rPr lang="en-US" altLang="zh-CN" sz="2000" err="1">
                <a:solidFill>
                  <a:schemeClr val="tx1"/>
                </a:solidFill>
                <a:effectLst/>
                <a:latin typeface="Times New Roman"/>
                <a:ea typeface="新宋体"/>
                <a:cs typeface="Times New Roman"/>
              </a:rPr>
              <a:t>Jinlun</a:t>
            </a:r>
            <a:r>
              <a:rPr lang="en-US" altLang="zh-CN" sz="2000">
                <a:solidFill>
                  <a:schemeClr val="tx1"/>
                </a:solidFill>
                <a:effectLst/>
                <a:latin typeface="Times New Roman"/>
                <a:ea typeface="新宋体"/>
                <a:cs typeface="Times New Roman"/>
              </a:rPr>
              <a:t> Zhang (16jz61@queensu.ca) </a:t>
            </a:r>
            <a:endParaRPr lang="en-US" altLang="zh-CN" sz="2000">
              <a:solidFill>
                <a:schemeClr val="tx1"/>
              </a:solidFill>
              <a:effectLst/>
              <a:latin typeface="Times New Roman" panose="02020603050405020304" pitchFamily="18" charset="0"/>
              <a:cs typeface="Times New Roman" panose="02020603050405020304" pitchFamily="18" charset="0"/>
            </a:endParaRPr>
          </a:p>
          <a:p>
            <a:r>
              <a:rPr lang="en-US" altLang="zh-CN" sz="2000">
                <a:solidFill>
                  <a:schemeClr val="tx1"/>
                </a:solidFill>
                <a:effectLst/>
                <a:latin typeface="Times New Roman"/>
                <a:ea typeface="新宋体"/>
                <a:cs typeface="Times New Roman"/>
              </a:rPr>
              <a:t>2 Presenters: </a:t>
            </a:r>
            <a:r>
              <a:rPr lang="en-US" altLang="zh-CN" sz="2000" err="1">
                <a:solidFill>
                  <a:schemeClr val="tx1"/>
                </a:solidFill>
                <a:effectLst/>
                <a:latin typeface="Times New Roman"/>
                <a:ea typeface="新宋体"/>
                <a:cs typeface="Times New Roman"/>
              </a:rPr>
              <a:t>Xueyi</a:t>
            </a:r>
            <a:r>
              <a:rPr lang="en-US" altLang="zh-CN" sz="2000">
                <a:solidFill>
                  <a:schemeClr val="tx1"/>
                </a:solidFill>
                <a:effectLst/>
                <a:latin typeface="Times New Roman"/>
                <a:ea typeface="新宋体"/>
                <a:cs typeface="Times New Roman"/>
              </a:rPr>
              <a:t> Jia (18xj8</a:t>
            </a:r>
            <a:r>
              <a:rPr lang="en-US" altLang="zh-CN" sz="2000">
                <a:solidFill>
                  <a:schemeClr val="tx1"/>
                </a:solidFill>
                <a:effectLst/>
                <a:latin typeface="Times New Roman"/>
                <a:ea typeface="新宋体"/>
                <a:cs typeface="Times New Roman"/>
                <a:sym typeface="+mn-ea"/>
              </a:rPr>
              <a:t>@queensu.ca</a:t>
            </a:r>
            <a:r>
              <a:rPr lang="en-US" altLang="zh-CN" sz="2000">
                <a:solidFill>
                  <a:schemeClr val="tx1"/>
                </a:solidFill>
                <a:effectLst/>
                <a:latin typeface="Times New Roman"/>
                <a:ea typeface="新宋体"/>
                <a:cs typeface="Times New Roman"/>
              </a:rPr>
              <a:t>)</a:t>
            </a:r>
            <a:endParaRPr lang="en-US" altLang="zh-CN" sz="2000">
              <a:ln>
                <a:solidFill>
                  <a:srgbClr val="FFFFFF">
                    <a:lumMod val="75000"/>
                    <a:lumOff val="25000"/>
                    <a:alpha val="10000"/>
                  </a:srgbClr>
                </a:solidFill>
              </a:ln>
              <a:solidFill>
                <a:schemeClr val="tx1"/>
              </a:solidFill>
              <a:effectLst/>
              <a:latin typeface="Times New Roman"/>
              <a:ea typeface="新宋体"/>
              <a:cs typeface="Times New Roman"/>
            </a:endParaRPr>
          </a:p>
          <a:p>
            <a:pPr marL="36830" indent="0">
              <a:buNone/>
            </a:pPr>
            <a:r>
              <a:rPr lang="en-US" altLang="zh-CN" sz="2000">
                <a:solidFill>
                  <a:schemeClr val="tx1"/>
                </a:solidFill>
                <a:effectLst/>
                <a:latin typeface="Times New Roman" panose="02020603050405020304"/>
                <a:ea typeface="新宋体" panose="02010609030101010101" pitchFamily="49" charset="-122"/>
                <a:cs typeface="Times New Roman" panose="02020603050405020304"/>
              </a:rPr>
              <a:t>                         Jihong Zhang (19jz138</a:t>
            </a:r>
            <a:r>
              <a:rPr lang="en-US" altLang="zh-CN" sz="2000">
                <a:solidFill>
                  <a:schemeClr val="tx1"/>
                </a:solidFill>
                <a:effectLst/>
                <a:latin typeface="Times New Roman" panose="02020603050405020304"/>
                <a:ea typeface="新宋体" panose="02010609030101010101" pitchFamily="49" charset="-122"/>
                <a:cs typeface="Times New Roman" panose="02020603050405020304"/>
                <a:sym typeface="+mn-ea"/>
              </a:rPr>
              <a:t>@queensu.ca</a:t>
            </a:r>
            <a:r>
              <a:rPr lang="en-US" altLang="zh-CN" sz="2000">
                <a:solidFill>
                  <a:schemeClr val="tx1"/>
                </a:solidFill>
                <a:effectLst/>
                <a:latin typeface="Times New Roman" panose="02020603050405020304"/>
                <a:ea typeface="新宋体" panose="02010609030101010101" pitchFamily="49" charset="-122"/>
                <a:cs typeface="Times New Roman" panose="02020603050405020304"/>
              </a:rPr>
              <a:t>)</a:t>
            </a:r>
            <a:endParaRPr lang="en-US" altLang="zh-CN" sz="2000">
              <a:ln>
                <a:solidFill>
                  <a:srgbClr val="FFFFFF">
                    <a:lumMod val="75000"/>
                    <a:lumOff val="25000"/>
                    <a:alpha val="10000"/>
                  </a:srgbClr>
                </a:solidFill>
              </a:ln>
              <a:solidFill>
                <a:schemeClr val="tx1"/>
              </a:solidFill>
              <a:effectLst/>
              <a:latin typeface="Times New Roman" panose="02020603050405020304"/>
              <a:ea typeface="新宋体" panose="02010609030101010101" pitchFamily="49" charset="-122"/>
              <a:cs typeface="Times New Roman" panose="02020603050405020304"/>
            </a:endParaRPr>
          </a:p>
          <a:p>
            <a:r>
              <a:rPr lang="en-US" altLang="zh-CN" sz="2000">
                <a:solidFill>
                  <a:schemeClr val="tx1"/>
                </a:solidFill>
                <a:effectLst/>
                <a:latin typeface="Times New Roman" panose="02020603050405020304" pitchFamily="18" charset="0"/>
                <a:cs typeface="Times New Roman" panose="02020603050405020304" pitchFamily="18" charset="0"/>
              </a:rPr>
              <a:t> Other group members:</a:t>
            </a:r>
          </a:p>
          <a:p>
            <a:pPr marL="36830" indent="0">
              <a:buNone/>
            </a:pPr>
            <a:r>
              <a:rPr lang="en-US" altLang="zh-CN" sz="2000">
                <a:solidFill>
                  <a:schemeClr val="tx1"/>
                </a:solidFill>
                <a:effectLst/>
                <a:latin typeface="Times New Roman"/>
                <a:ea typeface="新宋体"/>
                <a:cs typeface="Times New Roman"/>
              </a:rPr>
              <a:t>           </a:t>
            </a:r>
            <a:r>
              <a:rPr lang="en-US" altLang="zh-CN" sz="2000" i="0" u="none" strike="noStrike" err="1">
                <a:solidFill>
                  <a:schemeClr val="tx1"/>
                </a:solidFill>
                <a:effectLst/>
                <a:latin typeface="Times New Roman"/>
                <a:ea typeface="新宋体"/>
                <a:cs typeface="Times New Roman"/>
              </a:rPr>
              <a:t>Yunhan</a:t>
            </a:r>
            <a:r>
              <a:rPr lang="en-US" altLang="zh-CN" sz="2000" i="0" u="none" strike="noStrike">
                <a:solidFill>
                  <a:schemeClr val="tx1"/>
                </a:solidFill>
                <a:effectLst/>
                <a:latin typeface="Times New Roman"/>
                <a:ea typeface="新宋体"/>
                <a:cs typeface="Times New Roman"/>
              </a:rPr>
              <a:t> Zhou(17yz101</a:t>
            </a:r>
            <a:r>
              <a:rPr lang="en-US" altLang="zh-CN" sz="2000">
                <a:solidFill>
                  <a:schemeClr val="tx1"/>
                </a:solidFill>
                <a:effectLst/>
                <a:latin typeface="Times New Roman"/>
                <a:ea typeface="新宋体"/>
                <a:cs typeface="Times New Roman"/>
                <a:sym typeface="+mn-ea"/>
              </a:rPr>
              <a:t>@queensu.ca</a:t>
            </a:r>
            <a:r>
              <a:rPr lang="en-US" altLang="zh-CN" sz="2000" i="0" u="none" strike="noStrike">
                <a:solidFill>
                  <a:schemeClr val="tx1"/>
                </a:solidFill>
                <a:effectLst/>
                <a:latin typeface="Times New Roman"/>
                <a:ea typeface="新宋体"/>
                <a:cs typeface="Times New Roman"/>
              </a:rPr>
              <a:t>)</a:t>
            </a:r>
            <a:endParaRPr lang="en-US" altLang="zh-CN" sz="2000">
              <a:ln>
                <a:solidFill>
                  <a:srgbClr val="FFFFFF">
                    <a:lumMod val="75000"/>
                    <a:lumOff val="25000"/>
                    <a:alpha val="10000"/>
                  </a:srgbClr>
                </a:solidFill>
              </a:ln>
              <a:solidFill>
                <a:schemeClr val="tx1"/>
              </a:solidFill>
              <a:effectLst/>
              <a:latin typeface="Times New Roman"/>
              <a:ea typeface="新宋体"/>
              <a:cs typeface="Times New Roman"/>
            </a:endParaRPr>
          </a:p>
          <a:p>
            <a:pPr marL="36830" indent="0">
              <a:buNone/>
            </a:pPr>
            <a:r>
              <a:rPr lang="en-US" altLang="zh-CN" sz="2000">
                <a:solidFill>
                  <a:schemeClr val="tx1"/>
                </a:solidFill>
                <a:effectLst/>
                <a:latin typeface="Times New Roman" panose="02020603050405020304"/>
                <a:ea typeface="新宋体"/>
                <a:cs typeface="Times New Roman" panose="02020603050405020304"/>
              </a:rPr>
              <a:t>           </a:t>
            </a:r>
            <a:r>
              <a:rPr lang="en-US" altLang="zh-CN" sz="2000" i="0" u="none" strike="noStrike" err="1">
                <a:solidFill>
                  <a:schemeClr val="tx1"/>
                </a:solidFill>
                <a:effectLst/>
                <a:latin typeface="Times New Roman" panose="02020603050405020304"/>
                <a:ea typeface="新宋体"/>
                <a:cs typeface="Times New Roman" panose="02020603050405020304"/>
              </a:rPr>
              <a:t>Hejin</a:t>
            </a:r>
            <a:r>
              <a:rPr lang="en-US" altLang="zh-CN" sz="2000" i="0" u="none" strike="noStrike">
                <a:solidFill>
                  <a:schemeClr val="tx1"/>
                </a:solidFill>
                <a:effectLst/>
                <a:latin typeface="Times New Roman" panose="02020603050405020304"/>
                <a:ea typeface="新宋体"/>
                <a:cs typeface="Times New Roman" panose="02020603050405020304"/>
              </a:rPr>
              <a:t> Wang(15hw45</a:t>
            </a:r>
            <a:r>
              <a:rPr lang="en-US" altLang="zh-CN" sz="2000">
                <a:solidFill>
                  <a:schemeClr val="tx1"/>
                </a:solidFill>
                <a:effectLst/>
                <a:latin typeface="Times New Roman" panose="02020603050405020304"/>
                <a:ea typeface="新宋体"/>
                <a:cs typeface="Times New Roman" panose="02020603050405020304"/>
                <a:sym typeface="+mn-ea"/>
              </a:rPr>
              <a:t>@queensu.ca</a:t>
            </a:r>
            <a:r>
              <a:rPr lang="en-US" altLang="zh-CN" sz="2000" i="0" u="none" strike="noStrike">
                <a:solidFill>
                  <a:schemeClr val="tx1"/>
                </a:solidFill>
                <a:effectLst/>
                <a:latin typeface="Times New Roman" panose="02020603050405020304"/>
                <a:ea typeface="新宋体"/>
                <a:cs typeface="Times New Roman" panose="02020603050405020304"/>
              </a:rPr>
              <a:t>)</a:t>
            </a:r>
            <a:endParaRPr lang="en-US" altLang="zh-CN" sz="2000">
              <a:ln>
                <a:solidFill>
                  <a:srgbClr val="FFFFFF">
                    <a:lumMod val="75000"/>
                    <a:lumOff val="25000"/>
                    <a:alpha val="10000"/>
                  </a:srgbClr>
                </a:solidFill>
              </a:ln>
              <a:solidFill>
                <a:schemeClr val="tx1"/>
              </a:solidFill>
              <a:effectLst/>
              <a:latin typeface="Times New Roman" panose="02020603050405020304"/>
              <a:ea typeface="新宋体"/>
              <a:cs typeface="Times New Roman" panose="02020603050405020304"/>
            </a:endParaRPr>
          </a:p>
          <a:p>
            <a:pPr marL="36830" indent="0">
              <a:buNone/>
            </a:pPr>
            <a:r>
              <a:rPr lang="en-US" altLang="zh-CN" sz="2000">
                <a:solidFill>
                  <a:schemeClr val="tx1"/>
                </a:solidFill>
                <a:effectLst/>
                <a:latin typeface="Times New Roman" panose="02020603050405020304" pitchFamily="18" charset="0"/>
                <a:cs typeface="Times New Roman" panose="02020603050405020304" pitchFamily="18" charset="0"/>
              </a:rPr>
              <a:t>           Jing Tao(21jt35</a:t>
            </a:r>
            <a:r>
              <a:rPr lang="en-US" altLang="zh-CN" sz="2000">
                <a:solidFill>
                  <a:schemeClr val="tx1"/>
                </a:solidFill>
                <a:effectLst/>
                <a:latin typeface="Times New Roman" panose="02020603050405020304" pitchFamily="18" charset="0"/>
                <a:cs typeface="Times New Roman" panose="02020603050405020304" pitchFamily="18" charset="0"/>
                <a:sym typeface="+mn-ea"/>
              </a:rPr>
              <a:t>@queensu.ca</a:t>
            </a:r>
            <a:r>
              <a:rPr lang="en-US" altLang="zh-CN" sz="2000">
                <a:solidFill>
                  <a:schemeClr val="tx1"/>
                </a:solidFill>
                <a:effectLst/>
                <a:latin typeface="Times New Roman" panose="02020603050405020304" pitchFamily="18" charset="0"/>
                <a:cs typeface="Times New Roman" panose="02020603050405020304" pitchFamily="18" charset="0"/>
              </a:rPr>
              <a:t>)</a:t>
            </a:r>
          </a:p>
          <a:p>
            <a:pPr marL="36830" indent="0">
              <a:buNone/>
            </a:pPr>
            <a:endParaRPr lang="en-US" altLang="zh-CN"/>
          </a:p>
          <a:p>
            <a:endParaRPr lang="zh-CN" altLang="en-US"/>
          </a:p>
        </p:txBody>
      </p:sp>
    </p:spTree>
    <p:extLst>
      <p:ext uri="{BB962C8B-B14F-4D97-AF65-F5344CB8AC3E}">
        <p14:creationId xmlns:p14="http://schemas.microsoft.com/office/powerpoint/2010/main" val="17133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090AC0D-F624-B281-1AB5-687E5F6B3291}"/>
              </a:ext>
            </a:extLst>
          </p:cNvPr>
          <p:cNvSpPr>
            <a:spLocks noGrp="1"/>
          </p:cNvSpPr>
          <p:nvPr>
            <p:ph type="body" sz="quarter" idx="13"/>
          </p:nvPr>
        </p:nvSpPr>
        <p:spPr>
          <a:xfrm>
            <a:off x="6840543" y="218201"/>
            <a:ext cx="4639795" cy="2033695"/>
          </a:xfrm>
        </p:spPr>
        <p:txBody>
          <a:bodyPr rtlCol="0">
            <a:normAutofit/>
          </a:bodyPr>
          <a:lstStyle>
            <a:defPPr>
              <a:defRPr lang="zh-CN"/>
            </a:defPPr>
          </a:lstStyle>
          <a:p>
            <a:pPr rtl="0"/>
            <a:r>
              <a:rPr lang="en-US" altLang="zh-CN" sz="6000">
                <a:solidFill>
                  <a:schemeClr val="tx1"/>
                </a:solidFill>
              </a:rPr>
              <a:t>Contents</a:t>
            </a:r>
            <a:endParaRPr lang="zh-CN" sz="6000">
              <a:solidFill>
                <a:schemeClr val="tx1"/>
              </a:solidFill>
            </a:endParaRPr>
          </a:p>
        </p:txBody>
      </p:sp>
      <p:pic>
        <p:nvPicPr>
          <p:cNvPr id="10" name="图片 9" descr="花叶主题色">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575041" flipH="1">
            <a:off x="2584060" y="2855355"/>
            <a:ext cx="1243661" cy="790090"/>
          </a:xfrm>
          <a:prstGeom prst="rect">
            <a:avLst/>
          </a:prstGeom>
        </p:spPr>
      </p:pic>
      <p:pic>
        <p:nvPicPr>
          <p:cNvPr id="1929" name="图片 1928" descr="花叶主题色">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75300">
            <a:off x="901727" y="2828748"/>
            <a:ext cx="1791038" cy="2033695"/>
          </a:xfrm>
          <a:prstGeom prst="rect">
            <a:avLst/>
          </a:prstGeom>
        </p:spPr>
      </p:pic>
      <p:sp>
        <p:nvSpPr>
          <p:cNvPr id="3" name="内容占位符 2">
            <a:extLst>
              <a:ext uri="{FF2B5EF4-FFF2-40B4-BE49-F238E27FC236}">
                <a16:creationId xmlns:a16="http://schemas.microsoft.com/office/drawing/2014/main" id="{22788C46-D0BC-4307-AE55-7601A139E7CB}"/>
              </a:ext>
            </a:extLst>
          </p:cNvPr>
          <p:cNvSpPr>
            <a:spLocks noGrp="1"/>
          </p:cNvSpPr>
          <p:nvPr>
            <p:ph sz="quarter" idx="4"/>
          </p:nvPr>
        </p:nvSpPr>
        <p:spPr>
          <a:xfrm>
            <a:off x="7333487" y="2049526"/>
            <a:ext cx="4348309" cy="4306824"/>
          </a:xfrm>
        </p:spPr>
        <p:txBody>
          <a:bodyPr vert="horz" lIns="91440" tIns="45720" rIns="91440" bIns="45720" rtlCol="0" anchor="t">
            <a:normAutofit/>
          </a:bodyPr>
          <a:lstStyle>
            <a:defPPr>
              <a:defRPr lang="zh-CN"/>
            </a:defPPr>
          </a:lstStyle>
          <a:p>
            <a:pPr marL="342900" indent="-342900" rtl="0">
              <a:lnSpc>
                <a:spcPct val="150000"/>
              </a:lnSpc>
              <a:buFont typeface="Arial" panose="020B0604020202020204" pitchFamily="34" charset="0"/>
              <a:buChar char="•"/>
            </a:pPr>
            <a:r>
              <a:rPr lang="en-US" altLang="zh-CN" b="1">
                <a:latin typeface="Microsoft YaHei UI Light" panose="020B0302020104020203" pitchFamily="34" charset="0"/>
                <a:ea typeface="Microsoft YaHei UI Light"/>
                <a:cs typeface="Gill Sans Light" panose="020B0302020104020203" pitchFamily="34" charset="-79"/>
              </a:rPr>
              <a:t>Introduction</a:t>
            </a:r>
          </a:p>
          <a:p>
            <a:pPr marL="342900" indent="-342900">
              <a:buFont typeface="Arial" panose="020B0604020202020204" pitchFamily="34" charset="0"/>
              <a:buChar char="•"/>
            </a:pPr>
            <a:r>
              <a:rPr lang="en-US" altLang="zh-CN" b="1">
                <a:latin typeface="Microsoft YaHei UI Light" panose="020B0302020104020203" pitchFamily="34" charset="0"/>
                <a:cs typeface="Gill Sans Light" panose="020B0302020104020203" pitchFamily="34" charset="-79"/>
              </a:rPr>
              <a:t>SAAM Analysis</a:t>
            </a:r>
          </a:p>
          <a:p>
            <a:pPr marL="342900" indent="-342900">
              <a:buFont typeface="Arial" panose="020B0604020202020204" pitchFamily="34" charset="0"/>
              <a:buChar char="•"/>
            </a:pPr>
            <a:r>
              <a:rPr lang="en-US" altLang="zh-CN" b="1">
                <a:latin typeface="Microsoft YaHei UI Light"/>
                <a:ea typeface="Microsoft YaHei UI Light"/>
                <a:cs typeface="Gill Sans Light"/>
              </a:rPr>
              <a:t>Concurrency </a:t>
            </a:r>
            <a:endParaRPr lang="en-US" altLang="zh-CN" b="1">
              <a:latin typeface="Microsoft YaHei UI Light" panose="020B0302020104020203" pitchFamily="34" charset="0"/>
              <a:ea typeface="Microsoft YaHei UI Light"/>
              <a:cs typeface="Gill Sans Light" panose="020B0302020104020203" pitchFamily="34" charset="-79"/>
            </a:endParaRPr>
          </a:p>
          <a:p>
            <a:pPr marL="342900" indent="-342900" rtl="0">
              <a:lnSpc>
                <a:spcPct val="150000"/>
              </a:lnSpc>
              <a:buFont typeface="Arial" panose="020B0604020202020204" pitchFamily="34" charset="0"/>
              <a:buChar char="•"/>
            </a:pPr>
            <a:r>
              <a:rPr lang="en-US" altLang="zh-CN" b="1">
                <a:latin typeface="Microsoft YaHei UI Light" panose="020B0302020104020203" pitchFamily="34" charset="0"/>
                <a:ea typeface="Microsoft YaHei UI Light"/>
                <a:cs typeface="Gill Sans Light" panose="020B0302020104020203" pitchFamily="34" charset="-79"/>
              </a:rPr>
              <a:t>Use Case</a:t>
            </a:r>
          </a:p>
          <a:p>
            <a:pPr marL="342900" indent="-342900" rtl="0">
              <a:lnSpc>
                <a:spcPct val="150000"/>
              </a:lnSpc>
              <a:buFont typeface="Arial" panose="020B0604020202020204" pitchFamily="34" charset="0"/>
              <a:buChar char="•"/>
            </a:pPr>
            <a:r>
              <a:rPr lang="en-US" altLang="zh-CN" b="1">
                <a:latin typeface="Microsoft YaHei UI Light" panose="020B0302020104020203" pitchFamily="34" charset="0"/>
                <a:ea typeface="Microsoft YaHei UI Light"/>
                <a:cs typeface="Gill Sans Light" panose="020B0302020104020203" pitchFamily="34" charset="-79"/>
              </a:rPr>
              <a:t>Pros and Cons</a:t>
            </a:r>
          </a:p>
          <a:p>
            <a:pPr marL="342900" indent="-342900" rtl="0">
              <a:lnSpc>
                <a:spcPct val="150000"/>
              </a:lnSpc>
              <a:buFont typeface="Arial" panose="020B0604020202020204" pitchFamily="34" charset="0"/>
              <a:buChar char="•"/>
            </a:pPr>
            <a:r>
              <a:rPr lang="en-US" altLang="zh-CN" b="1">
                <a:latin typeface="Microsoft YaHei UI Light" panose="020B0302020104020203" pitchFamily="34" charset="0"/>
                <a:ea typeface="Microsoft YaHei UI Light"/>
                <a:cs typeface="Gill Sans Light" panose="020B0302020104020203" pitchFamily="34" charset="-79"/>
              </a:rPr>
              <a:t>Conclusion </a:t>
            </a:r>
          </a:p>
          <a:p>
            <a:pPr marL="0" indent="0" rtl="0">
              <a:lnSpc>
                <a:spcPct val="150000"/>
              </a:lnSpc>
              <a:buNone/>
            </a:pPr>
            <a:endParaRPr lang="zh-CN" sz="2400">
              <a:solidFill>
                <a:schemeClr val="accent3"/>
              </a:solidFill>
              <a:latin typeface="Microsoft YaHei UI Light" panose="020B0302020104020203" pitchFamily="34" charset="0"/>
              <a:ea typeface="Microsoft YaHei UI Light"/>
              <a:cs typeface="Gill Sans Light" panose="020B0302020104020203" pitchFamily="34" charset="-79"/>
            </a:endParaRPr>
          </a:p>
        </p:txBody>
      </p:sp>
      <p:sp>
        <p:nvSpPr>
          <p:cNvPr id="6" name="幻灯片编号占位符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rtlCol="0"/>
          <a:lstStyle>
            <a:defPPr>
              <a:defRPr lang="zh-CN"/>
            </a:defPPr>
          </a:lstStyle>
          <a:p>
            <a:pPr rtl="0"/>
            <a:fld id="{294A09A9-5501-47C1-A89A-A340965A2BE2}" type="slidenum">
              <a:rPr lang="en-US" altLang="zh-CN" smtClean="0"/>
              <a:t>3</a:t>
            </a:fld>
            <a:endParaRPr lang="zh-CN"/>
          </a:p>
        </p:txBody>
      </p:sp>
    </p:spTree>
    <p:extLst>
      <p:ext uri="{BB962C8B-B14F-4D97-AF65-F5344CB8AC3E}">
        <p14:creationId xmlns:p14="http://schemas.microsoft.com/office/powerpoint/2010/main" val="185952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02655-34DF-25F9-4640-B2CE5329AD1A}"/>
              </a:ext>
            </a:extLst>
          </p:cNvPr>
          <p:cNvSpPr>
            <a:spLocks noGrp="1"/>
          </p:cNvSpPr>
          <p:nvPr>
            <p:ph type="title"/>
          </p:nvPr>
        </p:nvSpPr>
        <p:spPr>
          <a:xfrm>
            <a:off x="1748028" y="981710"/>
            <a:ext cx="8695944" cy="1325880"/>
          </a:xfrm>
        </p:spPr>
        <p:txBody>
          <a:bodyPr rtlCol="0"/>
          <a:lstStyle>
            <a:defPPr>
              <a:defRPr lang="zh-CN"/>
            </a:defPPr>
          </a:lstStyle>
          <a:p>
            <a:pPr rtl="0"/>
            <a:r>
              <a:rPr lang="en-US" altLang="zh-CN"/>
              <a:t>Introduction</a:t>
            </a:r>
            <a:endParaRPr lang="zh-CN"/>
          </a:p>
        </p:txBody>
      </p:sp>
      <p:sp>
        <p:nvSpPr>
          <p:cNvPr id="3" name="内容占位符 2">
            <a:extLst>
              <a:ext uri="{FF2B5EF4-FFF2-40B4-BE49-F238E27FC236}">
                <a16:creationId xmlns:a16="http://schemas.microsoft.com/office/drawing/2014/main" id="{1A585715-2793-160B-269E-D9516C84D73A}"/>
              </a:ext>
            </a:extLst>
          </p:cNvPr>
          <p:cNvSpPr>
            <a:spLocks noGrp="1"/>
          </p:cNvSpPr>
          <p:nvPr>
            <p:ph idx="1"/>
          </p:nvPr>
        </p:nvSpPr>
        <p:spPr>
          <a:xfrm>
            <a:off x="2178692" y="2142565"/>
            <a:ext cx="8166578" cy="2976282"/>
          </a:xfrm>
        </p:spPr>
        <p:txBody>
          <a:bodyPr rtlCol="0">
            <a:normAutofit/>
          </a:bodyPr>
          <a:lstStyle>
            <a:defPPr>
              <a:defRPr lang="zh-CN"/>
            </a:defPPr>
          </a:lstStyle>
          <a:p>
            <a:pPr rtl="0"/>
            <a:r>
              <a:rPr lang="en-US" altLang="zh-CN" sz="2500" b="0" i="0">
                <a:solidFill>
                  <a:srgbClr val="000000"/>
                </a:solidFill>
                <a:effectLst/>
                <a:latin typeface="Times New Roman" panose="02020603050405020304" pitchFamily="18" charset="0"/>
              </a:rPr>
              <a:t> </a:t>
            </a:r>
            <a:r>
              <a:rPr lang="en-US" altLang="zh-CN" sz="2600" b="0" i="0">
                <a:solidFill>
                  <a:srgbClr val="000000"/>
                </a:solidFill>
                <a:effectLst/>
                <a:latin typeface="Times New Roman" panose="02020603050405020304" pitchFamily="18" charset="0"/>
              </a:rPr>
              <a:t>The Proposal for Enhancement for Bitcoin Core System we call it “</a:t>
            </a:r>
            <a:r>
              <a:rPr lang="en-US" altLang="zh-CN" sz="2600" b="1" i="0">
                <a:solidFill>
                  <a:srgbClr val="000000"/>
                </a:solidFill>
                <a:effectLst/>
                <a:latin typeface="Times New Roman" panose="02020603050405020304" pitchFamily="18" charset="0"/>
              </a:rPr>
              <a:t>Miner Rental Functionality</a:t>
            </a:r>
            <a:r>
              <a:rPr lang="en-US" altLang="zh-CN" sz="2600" b="0" i="0">
                <a:solidFill>
                  <a:srgbClr val="000000"/>
                </a:solidFill>
                <a:effectLst/>
                <a:latin typeface="Times New Roman" panose="02020603050405020304" pitchFamily="18" charset="0"/>
              </a:rPr>
              <a:t>”</a:t>
            </a:r>
            <a:endParaRPr lang="en-US" altLang="zh-CN" sz="2600">
              <a:solidFill>
                <a:schemeClr val="tx1"/>
              </a:solidFill>
              <a:latin typeface="Times New Roman" panose="02020603050405020304" pitchFamily="18" charset="0"/>
              <a:cs typeface="Times New Roman" panose="02020603050405020304" pitchFamily="18" charset="0"/>
            </a:endParaRPr>
          </a:p>
        </p:txBody>
      </p:sp>
      <p:sp>
        <p:nvSpPr>
          <p:cNvPr id="5" name="灯片编号占位符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4</a:t>
            </a:fld>
            <a:endParaRPr lang="zh-CN"/>
          </a:p>
        </p:txBody>
      </p:sp>
      <p:pic>
        <p:nvPicPr>
          <p:cNvPr id="6" name="Picture 2" descr="Bitfury And BitClub Mining Pools Upgraded To New Bitcoin Core Version » The  Merkle News">
            <a:extLst>
              <a:ext uri="{FF2B5EF4-FFF2-40B4-BE49-F238E27FC236}">
                <a16:creationId xmlns:a16="http://schemas.microsoft.com/office/drawing/2014/main" id="{A1B7CC53-8A53-5218-9986-A108CA406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181" y="3221579"/>
            <a:ext cx="2455772" cy="19316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andshake Icon. Business Agreement Icon. Shaking Hands. Make a Deal Stock  Vector - Illustration of harmony, contract: 185821777">
            <a:extLst>
              <a:ext uri="{FF2B5EF4-FFF2-40B4-BE49-F238E27FC236}">
                <a16:creationId xmlns:a16="http://schemas.microsoft.com/office/drawing/2014/main" id="{5E5C07B3-5947-1405-9B22-9B924ED515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30" b="6765"/>
          <a:stretch/>
        </p:blipFill>
        <p:spPr bwMode="auto">
          <a:xfrm>
            <a:off x="7433785" y="3039034"/>
            <a:ext cx="2388734" cy="2114160"/>
          </a:xfrm>
          <a:prstGeom prst="rect">
            <a:avLst/>
          </a:prstGeom>
          <a:noFill/>
          <a:extLst>
            <a:ext uri="{909E8E84-426E-40DD-AFC4-6F175D3DCCD1}">
              <a14:hiddenFill xmlns:a14="http://schemas.microsoft.com/office/drawing/2010/main">
                <a:solidFill>
                  <a:srgbClr val="FFFFFF"/>
                </a:solidFill>
              </a14:hiddenFill>
            </a:ext>
          </a:extLst>
        </p:spPr>
      </p:pic>
      <p:sp>
        <p:nvSpPr>
          <p:cNvPr id="11" name="箭头: 右 10">
            <a:extLst>
              <a:ext uri="{FF2B5EF4-FFF2-40B4-BE49-F238E27FC236}">
                <a16:creationId xmlns:a16="http://schemas.microsoft.com/office/drawing/2014/main" id="{6B993EC1-3FB4-3632-78D2-590594C1151C}"/>
              </a:ext>
            </a:extLst>
          </p:cNvPr>
          <p:cNvSpPr/>
          <p:nvPr/>
        </p:nvSpPr>
        <p:spPr>
          <a:xfrm>
            <a:off x="5554756" y="4018409"/>
            <a:ext cx="1495942" cy="338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299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04D8308-118C-42D3-9EFE-EB60DF4624CD}"/>
              </a:ext>
            </a:extLst>
          </p:cNvPr>
          <p:cNvSpPr>
            <a:spLocks noGrp="1"/>
          </p:cNvSpPr>
          <p:nvPr>
            <p:ph idx="1"/>
          </p:nvPr>
        </p:nvSpPr>
        <p:spPr>
          <a:xfrm>
            <a:off x="2029947" y="1332093"/>
            <a:ext cx="8465774" cy="4009016"/>
          </a:xfrm>
        </p:spPr>
        <p:txBody>
          <a:bodyPr vert="horz" lIns="91440" tIns="45720" rIns="91440" bIns="45720" rtlCol="0" anchor="t">
            <a:normAutofit/>
          </a:bodyPr>
          <a:lstStyle/>
          <a:p>
            <a:r>
              <a:rPr lang="en-US" altLang="zh-CN" sz="2600" b="1">
                <a:latin typeface="Microsoft YaHei UI Light"/>
              </a:rPr>
              <a:t>Individual Mining to Rental Mining</a:t>
            </a:r>
          </a:p>
          <a:p>
            <a:endParaRPr lang="en-US" altLang="zh-CN" sz="2200" b="1"/>
          </a:p>
          <a:p>
            <a:pPr marL="342900" indent="-342900" algn="l">
              <a:buFont typeface="Arial" panose="020B0604020202020204" pitchFamily="34" charset="0"/>
              <a:buChar char="•"/>
            </a:pPr>
            <a:r>
              <a:rPr lang="en-US" altLang="zh-CN">
                <a:solidFill>
                  <a:schemeClr val="tx1"/>
                </a:solidFill>
                <a:latin typeface="Times New Roman"/>
                <a:cs typeface="Times New Roman"/>
              </a:rPr>
              <a:t>Since "Miner" component within Bitcoin Core is in charge of generating candidate blocks and appending them to the blockchain, and the "Miner" can be located on a different machine and accessed by the user remotely</a:t>
            </a:r>
          </a:p>
          <a:p>
            <a:pPr marL="342900" indent="-342900" algn="l">
              <a:buFont typeface="Arial" panose="020B0604020202020204" pitchFamily="34" charset="0"/>
              <a:buChar char="•"/>
            </a:pPr>
            <a:endParaRPr lang="en-US" altLang="zh-CN">
              <a:solidFill>
                <a:schemeClr val="tx1"/>
              </a:solidFill>
              <a:latin typeface="Times New Roman"/>
              <a:cs typeface="Times New Roman"/>
            </a:endParaRPr>
          </a:p>
          <a:p>
            <a:pPr marL="342900" indent="-342900" algn="l">
              <a:buFont typeface="Arial" panose="020B0604020202020204" pitchFamily="34" charset="0"/>
              <a:buChar char="•"/>
            </a:pPr>
            <a:r>
              <a:rPr lang="en-US" altLang="zh-CN">
                <a:solidFill>
                  <a:schemeClr val="tx1"/>
                </a:solidFill>
                <a:latin typeface="Times New Roman"/>
                <a:cs typeface="Times New Roman"/>
              </a:rPr>
              <a:t>Based on this, users can be provided another way to get miners by “Miner Rental Functionality”, this means experienced miners can borrow multiple miners to accumulate wealth, and those who have idle miners can choose to rent out their own mining machines in exchange for bitcoin </a:t>
            </a:r>
          </a:p>
          <a:p>
            <a:pPr marL="342900" indent="-342900" algn="l">
              <a:buFont typeface="Arial" panose="020B0604020202020204" pitchFamily="34" charset="0"/>
              <a:buChar char="•"/>
            </a:pPr>
            <a:endParaRPr lang="en-US" altLang="zh-CN"/>
          </a:p>
          <a:p>
            <a:pPr marL="342900" indent="-342900" algn="l">
              <a:buFont typeface="Arial" panose="020B0604020202020204" pitchFamily="34" charset="0"/>
              <a:buChar char="•"/>
            </a:pPr>
            <a:endParaRPr lang="zh-CN" altLang="en-US"/>
          </a:p>
        </p:txBody>
      </p:sp>
      <p:sp>
        <p:nvSpPr>
          <p:cNvPr id="5" name="灯片编号占位符 4">
            <a:extLst>
              <a:ext uri="{FF2B5EF4-FFF2-40B4-BE49-F238E27FC236}">
                <a16:creationId xmlns:a16="http://schemas.microsoft.com/office/drawing/2014/main" id="{A82F2FE7-A078-0C6D-C694-74F9C8F15BA4}"/>
              </a:ext>
            </a:extLst>
          </p:cNvPr>
          <p:cNvSpPr>
            <a:spLocks noGrp="1"/>
          </p:cNvSpPr>
          <p:nvPr>
            <p:ph type="sldNum" sz="quarter" idx="11"/>
          </p:nvPr>
        </p:nvSpPr>
        <p:spPr/>
        <p:txBody>
          <a:bodyPr/>
          <a:lstStyle/>
          <a:p>
            <a:pPr rtl="0"/>
            <a:fld id="{294A09A9-5501-47C1-A89A-A340965A2BE2}" type="slidenum">
              <a:rPr lang="en-US" altLang="zh-CN" smtClean="0"/>
              <a:pPr rtl="0"/>
              <a:t>5</a:t>
            </a:fld>
            <a:endParaRPr lang="zh-CN"/>
          </a:p>
        </p:txBody>
      </p:sp>
    </p:spTree>
    <p:extLst>
      <p:ext uri="{BB962C8B-B14F-4D97-AF65-F5344CB8AC3E}">
        <p14:creationId xmlns:p14="http://schemas.microsoft.com/office/powerpoint/2010/main" val="24394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1E254-F35A-A119-A8D7-71A0F27C8BFD}"/>
              </a:ext>
            </a:extLst>
          </p:cNvPr>
          <p:cNvSpPr>
            <a:spLocks noGrp="1"/>
          </p:cNvSpPr>
          <p:nvPr>
            <p:ph type="title"/>
          </p:nvPr>
        </p:nvSpPr>
        <p:spPr/>
        <p:txBody>
          <a:bodyPr/>
          <a:lstStyle/>
          <a:p>
            <a:r>
              <a:rPr lang="en-US" altLang="zh-CN"/>
              <a:t>SAAM Analysis</a:t>
            </a:r>
            <a:endParaRPr lang="zh-CN" altLang="en-US"/>
          </a:p>
        </p:txBody>
      </p:sp>
      <p:sp>
        <p:nvSpPr>
          <p:cNvPr id="5" name="灯片编号占位符 4">
            <a:extLst>
              <a:ext uri="{FF2B5EF4-FFF2-40B4-BE49-F238E27FC236}">
                <a16:creationId xmlns:a16="http://schemas.microsoft.com/office/drawing/2014/main" id="{66C1E668-F687-9A54-4712-64D85B43201A}"/>
              </a:ext>
            </a:extLst>
          </p:cNvPr>
          <p:cNvSpPr>
            <a:spLocks noGrp="1"/>
          </p:cNvSpPr>
          <p:nvPr>
            <p:ph type="sldNum" sz="quarter" idx="11"/>
          </p:nvPr>
        </p:nvSpPr>
        <p:spPr/>
        <p:txBody>
          <a:bodyPr/>
          <a:lstStyle/>
          <a:p>
            <a:pPr rtl="0"/>
            <a:fld id="{294A09A9-5501-47C1-A89A-A340965A2BE2}" type="slidenum">
              <a:rPr lang="en-US" altLang="zh-CN" smtClean="0"/>
              <a:pPr rtl="0"/>
              <a:t>6</a:t>
            </a:fld>
            <a:endParaRPr lang="zh-CN"/>
          </a:p>
        </p:txBody>
      </p:sp>
      <p:sp>
        <p:nvSpPr>
          <p:cNvPr id="6" name="文本框 5">
            <a:extLst>
              <a:ext uri="{FF2B5EF4-FFF2-40B4-BE49-F238E27FC236}">
                <a16:creationId xmlns:a16="http://schemas.microsoft.com/office/drawing/2014/main" id="{F3081A4F-8070-33B7-9363-3BC93C4F99A1}"/>
              </a:ext>
            </a:extLst>
          </p:cNvPr>
          <p:cNvSpPr txBox="1"/>
          <p:nvPr/>
        </p:nvSpPr>
        <p:spPr>
          <a:xfrm>
            <a:off x="2030506" y="2712406"/>
            <a:ext cx="8464363" cy="2585323"/>
          </a:xfrm>
          <a:prstGeom prst="rect">
            <a:avLst/>
          </a:prstGeom>
          <a:noFill/>
        </p:spPr>
        <p:txBody>
          <a:bodyPr wrap="square" lIns="91440" tIns="45720" rIns="91440" bIns="45720" rtlCol="0" anchor="t">
            <a:spAutoFit/>
          </a:bodyPr>
          <a:lstStyle/>
          <a:p>
            <a:r>
              <a:rPr lang="en-US" altLang="zh-CN" sz="2000">
                <a:latin typeface="Times New Roman"/>
                <a:cs typeface="Times New Roman"/>
              </a:rPr>
              <a:t>For implementation 1, the first implementation of “Miner Rental Functionality” is enabling users to rent out or rent in miners by relying on the existing Bitcoin Core </a:t>
            </a:r>
            <a:r>
              <a:rPr lang="en-US" altLang="zh-CN" sz="2000" b="1">
                <a:latin typeface="Times New Roman"/>
                <a:cs typeface="Times New Roman"/>
              </a:rPr>
              <a:t>P2P</a:t>
            </a:r>
            <a:r>
              <a:rPr lang="en-US" altLang="zh-CN" sz="2000">
                <a:latin typeface="Times New Roman"/>
                <a:cs typeface="Times New Roman"/>
              </a:rPr>
              <a:t> network and the enhanced</a:t>
            </a:r>
            <a:r>
              <a:rPr lang="en-US" altLang="zh-CN" sz="2000" b="1">
                <a:latin typeface="Times New Roman"/>
                <a:cs typeface="Times New Roman"/>
              </a:rPr>
              <a:t> Client-and-Server </a:t>
            </a:r>
            <a:r>
              <a:rPr lang="en-US" altLang="zh-CN" sz="2000">
                <a:latin typeface="Times New Roman"/>
                <a:cs typeface="Times New Roman"/>
              </a:rPr>
              <a:t>architecture style of the Bitcoin Core instance, </a:t>
            </a:r>
            <a:r>
              <a:rPr lang="en-US" sz="2000">
                <a:latin typeface="Times New Roman"/>
                <a:cs typeface="Times New Roman"/>
              </a:rPr>
              <a:t>it</a:t>
            </a:r>
            <a:r>
              <a:rPr lang="en-US" sz="2000">
                <a:latin typeface="Times New Roman"/>
                <a:ea typeface="+mn-lt"/>
                <a:cs typeface="+mn-lt"/>
              </a:rPr>
              <a:t> is realizable to allow other users on the Bitcoin Core P2P network to remotely control someone’s miner through their own RPC-API component and Connection Manager component, provided that the someone authorizes the miner to be publicly accessible (renting out the miner).</a:t>
            </a:r>
            <a:endParaRPr lang="zh-CN" altLang="en-US" sz="2000">
              <a:latin typeface="Times New Roman"/>
              <a:cs typeface="Times New Roman" panose="02020603050405020304" pitchFamily="18" charset="0"/>
            </a:endParaRPr>
          </a:p>
          <a:p>
            <a:endParaRPr lang="en-US" altLang="zh-CN" sz="2200">
              <a:latin typeface="Times New Roman"/>
              <a:cs typeface="Times New Roman"/>
            </a:endParaRPr>
          </a:p>
        </p:txBody>
      </p:sp>
    </p:spTree>
    <p:extLst>
      <p:ext uri="{BB962C8B-B14F-4D97-AF65-F5344CB8AC3E}">
        <p14:creationId xmlns:p14="http://schemas.microsoft.com/office/powerpoint/2010/main" val="3059480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rtlCol="0"/>
          <a:lstStyle>
            <a:defPPr>
              <a:defRPr lang="zh-CN"/>
            </a:defPPr>
          </a:lstStyle>
          <a:p>
            <a:pPr rtl="0"/>
            <a:fld id="{294A09A9-5501-47C1-A89A-A340965A2BE2}" type="slidenum">
              <a:rPr lang="en-US" altLang="zh-CN" smtClean="0"/>
              <a:pPr rtl="0"/>
              <a:t>7</a:t>
            </a:fld>
            <a:endParaRPr lang="zh-CN"/>
          </a:p>
        </p:txBody>
      </p:sp>
      <p:pic>
        <p:nvPicPr>
          <p:cNvPr id="2050" name="Picture 2">
            <a:extLst>
              <a:ext uri="{FF2B5EF4-FFF2-40B4-BE49-F238E27FC236}">
                <a16:creationId xmlns:a16="http://schemas.microsoft.com/office/drawing/2014/main" id="{41BF3932-3B48-E757-00F4-EA9D15001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176" y="71718"/>
            <a:ext cx="7135907" cy="5703607"/>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FA00930C-686A-9E92-4D77-713540F9EEB0}"/>
              </a:ext>
            </a:extLst>
          </p:cNvPr>
          <p:cNvSpPr txBox="1"/>
          <p:nvPr/>
        </p:nvSpPr>
        <p:spPr>
          <a:xfrm>
            <a:off x="1156447" y="1308847"/>
            <a:ext cx="4939553" cy="4493538"/>
          </a:xfrm>
          <a:prstGeom prst="rect">
            <a:avLst/>
          </a:prstGeom>
          <a:noFill/>
        </p:spPr>
        <p:txBody>
          <a:bodyPr wrap="square" rtlCol="0">
            <a:spAutoFit/>
          </a:bodyPr>
          <a:lstStyle/>
          <a:p>
            <a:pPr algn="ctr"/>
            <a:r>
              <a:rPr lang="en-US" altLang="zh-CN" sz="2200" b="1">
                <a:latin typeface="Times New Roman" panose="02020603050405020304" pitchFamily="18" charset="0"/>
                <a:cs typeface="Times New Roman" panose="02020603050405020304" pitchFamily="18" charset="0"/>
              </a:rPr>
              <a:t>Implementation 1</a:t>
            </a:r>
          </a:p>
          <a:p>
            <a:pPr algn="ctr"/>
            <a:endParaRPr lang="en-US" altLang="zh-CN" sz="2200" b="1">
              <a:latin typeface="Times New Roman" panose="02020603050405020304" pitchFamily="18" charset="0"/>
              <a:cs typeface="Times New Roman" panose="02020603050405020304" pitchFamily="18" charset="0"/>
            </a:endParaRPr>
          </a:p>
          <a:p>
            <a:r>
              <a:rPr lang="en-US" altLang="zh-CN" sz="2200">
                <a:latin typeface="Times New Roman" panose="02020603050405020304" pitchFamily="18" charset="0"/>
                <a:cs typeface="Times New Roman" panose="02020603050405020304" pitchFamily="18" charset="0"/>
              </a:rPr>
              <a:t>As shown on Figure1 (Conceptual Architecture), according to the design of implementation 1, any user with a functional miner should be able to initiate a broadcast of “starting or terminating renting out the miner” to the P2P network, and this broadcast should be received by all the nodes on the P2P network iteratively just like how a normal transaction broadcast is propagated and received on the network. </a:t>
            </a:r>
            <a:endParaRPr lang="zh-CN" altLang="en-US" sz="220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98758838-6F2F-8739-00D9-38C2EC9EE14D}"/>
              </a:ext>
            </a:extLst>
          </p:cNvPr>
          <p:cNvSpPr txBox="1"/>
          <p:nvPr/>
        </p:nvSpPr>
        <p:spPr>
          <a:xfrm>
            <a:off x="6463552" y="5892581"/>
            <a:ext cx="5118848" cy="646331"/>
          </a:xfrm>
          <a:prstGeom prst="rect">
            <a:avLst/>
          </a:prstGeom>
          <a:noFill/>
        </p:spPr>
        <p:txBody>
          <a:bodyPr wrap="square">
            <a:spAutoFit/>
          </a:bodyPr>
          <a:lstStyle/>
          <a:p>
            <a:pPr algn="ctr"/>
            <a:r>
              <a:rPr lang="en-US" altLang="zh-CN" sz="1800" b="0" i="1">
                <a:solidFill>
                  <a:srgbClr val="000000"/>
                </a:solidFill>
                <a:effectLst/>
                <a:latin typeface="Times New Roman" panose="02020603050405020304" pitchFamily="18" charset="0"/>
              </a:rPr>
              <a:t>Figure 1: Bitcoin Core Updated Conceptual Architecture after Implementation 1</a:t>
            </a:r>
            <a:r>
              <a:rPr lang="en-US" altLang="zh-CN" sz="1800" b="0" i="0">
                <a:solidFill>
                  <a:srgbClr val="000000"/>
                </a:solidFill>
                <a:effectLst/>
                <a:latin typeface="Times New Roman" panose="02020603050405020304" pitchFamily="18" charset="0"/>
              </a:rPr>
              <a:t> </a:t>
            </a:r>
            <a:endParaRPr lang="zh-CN" altLang="en-US"/>
          </a:p>
        </p:txBody>
      </p:sp>
    </p:spTree>
    <p:extLst>
      <p:ext uri="{BB962C8B-B14F-4D97-AF65-F5344CB8AC3E}">
        <p14:creationId xmlns:p14="http://schemas.microsoft.com/office/powerpoint/2010/main" val="2276839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07E8FD2-D748-3F1B-D598-67670D8DE6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4" b="1914"/>
          <a:stretch/>
        </p:blipFill>
        <p:spPr bwMode="auto">
          <a:xfrm>
            <a:off x="3648634" y="608180"/>
            <a:ext cx="8023413" cy="551471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AFF8C0D8-AA0A-1B37-7130-3704FDF41474}"/>
              </a:ext>
            </a:extLst>
          </p:cNvPr>
          <p:cNvSpPr txBox="1"/>
          <p:nvPr/>
        </p:nvSpPr>
        <p:spPr>
          <a:xfrm>
            <a:off x="941293" y="561938"/>
            <a:ext cx="4912659"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Once the rental transaction is received and validated by the renter, a direct connection between the renter’s miner and the RPC-API component of the </a:t>
            </a:r>
            <a:r>
              <a:rPr lang="en-US" altLang="zh-CN" dirty="0" err="1">
                <a:latin typeface="Times New Roman" panose="02020603050405020304" pitchFamily="18" charset="0"/>
                <a:cs typeface="Times New Roman" panose="02020603050405020304" pitchFamily="18" charset="0"/>
              </a:rPr>
              <a:t>rentee</a:t>
            </a:r>
            <a:r>
              <a:rPr lang="en-US" altLang="zh-CN" dirty="0">
                <a:latin typeface="Times New Roman" panose="02020603050405020304" pitchFamily="18" charset="0"/>
                <a:cs typeface="Times New Roman" panose="02020603050405020304" pitchFamily="18" charset="0"/>
              </a:rPr>
              <a:t> is established ad hoc through the Connection Manager components of both parties as shown on this Figure. </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A9A10F66-D08A-8741-6CBC-90FE75170D7F}"/>
              </a:ext>
            </a:extLst>
          </p:cNvPr>
          <p:cNvSpPr txBox="1"/>
          <p:nvPr/>
        </p:nvSpPr>
        <p:spPr>
          <a:xfrm>
            <a:off x="896470" y="2316264"/>
            <a:ext cx="2796987" cy="341632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Regarding the effects of the enhancement under implementation 1 on Bitcoin Core, the evolvability of the software should be significantly improved, because many additional features or enhancements can be researched and implemented for the “Miner Rental Functionality”.</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6B8C310-882E-63E6-151B-5A71B7100BD0}"/>
              </a:ext>
            </a:extLst>
          </p:cNvPr>
          <p:cNvSpPr txBox="1"/>
          <p:nvPr/>
        </p:nvSpPr>
        <p:spPr>
          <a:xfrm>
            <a:off x="4078940" y="6184775"/>
            <a:ext cx="7162800" cy="646331"/>
          </a:xfrm>
          <a:prstGeom prst="rect">
            <a:avLst/>
          </a:prstGeom>
          <a:noFill/>
        </p:spPr>
        <p:txBody>
          <a:bodyPr wrap="square">
            <a:spAutoFit/>
          </a:bodyPr>
          <a:lstStyle/>
          <a:p>
            <a:pPr algn="ctr"/>
            <a:r>
              <a:rPr lang="en-US" altLang="zh-CN" sz="1800" b="0" i="1" dirty="0">
                <a:solidFill>
                  <a:srgbClr val="000000"/>
                </a:solidFill>
                <a:effectLst/>
                <a:latin typeface="Times New Roman" panose="02020603050405020304" pitchFamily="18" charset="0"/>
              </a:rPr>
              <a:t>Figure 2: Simplified Conceptual Illustration of Implementation 1 of Miner Rental Functionality</a:t>
            </a:r>
            <a:r>
              <a:rPr lang="en-US" altLang="zh-CN" sz="1800" b="0" i="0" dirty="0">
                <a:solidFill>
                  <a:srgbClr val="000000"/>
                </a:solidFill>
                <a:effectLst/>
                <a:latin typeface="Times New Roman" panose="02020603050405020304" pitchFamily="18" charset="0"/>
              </a:rPr>
              <a:t> </a:t>
            </a:r>
            <a:endParaRPr lang="zh-CN" altLang="en-US" dirty="0"/>
          </a:p>
        </p:txBody>
      </p:sp>
    </p:spTree>
    <p:extLst>
      <p:ext uri="{BB962C8B-B14F-4D97-AF65-F5344CB8AC3E}">
        <p14:creationId xmlns:p14="http://schemas.microsoft.com/office/powerpoint/2010/main" val="273826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A21263A-5D41-F053-CB6F-84B110A93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141" y="660130"/>
            <a:ext cx="8476451" cy="5032458"/>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60577AFA-B55C-8F46-F515-3FEAE7F4FA5A}"/>
              </a:ext>
            </a:extLst>
          </p:cNvPr>
          <p:cNvSpPr txBox="1"/>
          <p:nvPr/>
        </p:nvSpPr>
        <p:spPr>
          <a:xfrm>
            <a:off x="824755" y="336964"/>
            <a:ext cx="5880845" cy="646331"/>
          </a:xfrm>
          <a:prstGeom prst="rect">
            <a:avLst/>
          </a:prstGeom>
          <a:noFill/>
        </p:spPr>
        <p:txBody>
          <a:bodyPr wrap="square">
            <a:spAutoFit/>
          </a:bodyPr>
          <a:lstStyle/>
          <a:p>
            <a:pPr algn="ctr"/>
            <a:r>
              <a:rPr lang="en-US" altLang="zh-CN" b="1" i="1">
                <a:solidFill>
                  <a:srgbClr val="000000"/>
                </a:solidFill>
                <a:effectLst/>
                <a:latin typeface="Times New Roman" panose="02020603050405020304" pitchFamily="18" charset="0"/>
                <a:cs typeface="Times New Roman" panose="02020603050405020304" pitchFamily="18" charset="0"/>
              </a:rPr>
              <a:t>Figure3</a:t>
            </a:r>
            <a:r>
              <a:rPr lang="en-US" altLang="zh-CN" b="0" i="1">
                <a:solidFill>
                  <a:srgbClr val="000000"/>
                </a:solidFill>
                <a:effectLst/>
                <a:latin typeface="Times New Roman" panose="02020603050405020304" pitchFamily="18" charset="0"/>
                <a:cs typeface="Times New Roman" panose="02020603050405020304" pitchFamily="18" charset="0"/>
              </a:rPr>
              <a:t>: Simplified Conceptual Illustration of Implementation 2 of Miner Rental Functionality</a:t>
            </a:r>
            <a:endParaRPr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2114DE17-4D2B-189E-D2BC-E8852919309A}"/>
              </a:ext>
            </a:extLst>
          </p:cNvPr>
          <p:cNvSpPr txBox="1"/>
          <p:nvPr/>
        </p:nvSpPr>
        <p:spPr>
          <a:xfrm>
            <a:off x="959224" y="2677935"/>
            <a:ext cx="3245224" cy="286232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The second implementation of the "Miner Rental Functionality" involves a new server called the "Central Miner Rental Server" or CMRS, which manages users to rent in or rent out miners. All the users on the Bitcoin Core P2P network can access the services of CMRS after being authenticated.</a:t>
            </a:r>
            <a:endParaRPr lang="zh-CN" altLang="en-US">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5F65C25-4414-C37D-BFF5-6AEDB3391599}"/>
              </a:ext>
            </a:extLst>
          </p:cNvPr>
          <p:cNvSpPr txBox="1"/>
          <p:nvPr/>
        </p:nvSpPr>
        <p:spPr>
          <a:xfrm>
            <a:off x="8193740" y="399898"/>
            <a:ext cx="3173505" cy="2031325"/>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As shown in Figure 3. Under such implementation, each peer in the network is not required to utilize its own storage space and computing resources to maintain a copy of the “renter peers” list. </a:t>
            </a:r>
            <a:endParaRPr lang="zh-CN" altLang="en-US">
              <a:latin typeface="Times New Roman" panose="02020603050405020304" pitchFamily="18" charset="0"/>
              <a:cs typeface="Times New Roman" panose="02020603050405020304" pitchFamily="18" charset="0"/>
            </a:endParaRPr>
          </a:p>
        </p:txBody>
      </p:sp>
      <p:cxnSp>
        <p:nvCxnSpPr>
          <p:cNvPr id="22" name="连接符: 曲线 21">
            <a:extLst>
              <a:ext uri="{FF2B5EF4-FFF2-40B4-BE49-F238E27FC236}">
                <a16:creationId xmlns:a16="http://schemas.microsoft.com/office/drawing/2014/main" id="{2CE1B189-FAD5-05AA-8DE8-D2EA3B271469}"/>
              </a:ext>
            </a:extLst>
          </p:cNvPr>
          <p:cNvCxnSpPr>
            <a:cxnSpLocks/>
          </p:cNvCxnSpPr>
          <p:nvPr/>
        </p:nvCxnSpPr>
        <p:spPr>
          <a:xfrm>
            <a:off x="4811643" y="1028443"/>
            <a:ext cx="925769" cy="278018"/>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008446"/>
      </p:ext>
    </p:extLst>
  </p:cSld>
  <p:clrMapOvr>
    <a:masterClrMapping/>
  </p:clrMapOvr>
</p:sld>
</file>

<file path=ppt/theme/theme1.xml><?xml version="1.0" encoding="utf-8"?>
<a:theme xmlns:a="http://schemas.openxmlformats.org/drawingml/2006/main" name="Office 主题">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Microsoft YaHei UI"/>
        <a:ea typeface="Microsoft YaHei UI"/>
        <a:cs typeface=""/>
      </a:majorFont>
      <a:minorFont>
        <a:latin typeface="Microsoft YaHei UI Light"/>
        <a:ea typeface="Microsoft YaHei U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0855_TF56410444_Win32" id="{A4D9143D-2DD8-4C57-9D80-ED5B7B13DA5D}" vid="{0CBF3EE4-A473-447D-B4ED-E95D27661F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icrosoft YaHei UI Light" panose="020F0302020204030204"/>
        <a:ea typeface=""/>
        <a:cs typeface=""/>
        <a:font script="Jpan" typeface="游ゴシック Light"/>
        <a:font script="Hang" typeface="맑은 고딕"/>
        <a:font script="Hans" typeface="Microsoft YaHei UI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icrosoft YaHei UI" panose="020F0502020204030204"/>
        <a:ea typeface=""/>
        <a:cs typeface=""/>
        <a:font script="Jpan" typeface="游ゴシック"/>
        <a:font script="Hang" typeface="맑은 고딕"/>
        <a:font script="Hans" typeface="Microsoft YaHei U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icrosoft YaHei UI Light" panose="020F0302020204030204"/>
        <a:ea typeface=""/>
        <a:cs typeface=""/>
        <a:font script="Jpan" typeface="游ゴシック Light"/>
        <a:font script="Hang" typeface="맑은 고딕"/>
        <a:font script="Hans" typeface="Microsoft YaHei UI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icrosoft YaHei UI" panose="020F0502020204030204"/>
        <a:ea typeface=""/>
        <a:cs typeface=""/>
        <a:font script="Jpan" typeface="游ゴシック"/>
        <a:font script="Hang" typeface="맑은 고딕"/>
        <a:font script="Hans" typeface="Microsoft YaHei U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9225429-f05c-45a2-8237-aac8459a9933" xsi:nil="true"/>
    <lcf76f155ced4ddcb4097134ff3c332f xmlns="dcecbe0a-cfa3-4958-9b0a-7368c89393b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74E8B7176D4245AA1AA93E6F9802D2" ma:contentTypeVersion="10" ma:contentTypeDescription="Create a new document." ma:contentTypeScope="" ma:versionID="09daec07c40a945c684ed553e2b6d4ed">
  <xsd:schema xmlns:xsd="http://www.w3.org/2001/XMLSchema" xmlns:xs="http://www.w3.org/2001/XMLSchema" xmlns:p="http://schemas.microsoft.com/office/2006/metadata/properties" xmlns:ns2="dcecbe0a-cfa3-4958-9b0a-7368c89393b7" xmlns:ns3="19225429-f05c-45a2-8237-aac8459a9933" targetNamespace="http://schemas.microsoft.com/office/2006/metadata/properties" ma:root="true" ma:fieldsID="256514e1cf3f0db147d987d9fec05d8a" ns2:_="" ns3:_="">
    <xsd:import namespace="dcecbe0a-cfa3-4958-9b0a-7368c89393b7"/>
    <xsd:import namespace="19225429-f05c-45a2-8237-aac8459a993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ecbe0a-cfa3-4958-9b0a-7368c89393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bd2e69d-a885-47d9-a849-8bc90acf94c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225429-f05c-45a2-8237-aac8459a993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8718062-0359-47af-a1e1-1b3cc8d6947f}" ma:internalName="TaxCatchAll" ma:showField="CatchAllData" ma:web="19225429-f05c-45a2-8237-aac8459a993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19225429-f05c-45a2-8237-aac8459a9933"/>
    <ds:schemaRef ds:uri="230e9df3-be65-4c73-a93b-d1236ebd677e"/>
    <ds:schemaRef ds:uri="71af3243-3dd4-4a8d-8c0d-dd76da1f02a5"/>
    <ds:schemaRef ds:uri="dcecbe0a-cfa3-4958-9b0a-7368c89393b7"/>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B31ED4B-9794-4123-98D0-DA289A2390D9}">
  <ds:schemaRefs>
    <ds:schemaRef ds:uri="19225429-f05c-45a2-8237-aac8459a9933"/>
    <ds:schemaRef ds:uri="dcecbe0a-cfa3-4958-9b0a-7368c89393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{C1FF2807-DCFB-44DC-A4E6-88E20838575F}tf56410444_win32</Template>
  <Application>Microsoft Office PowerPoint</Application>
  <PresentationFormat>宽屏</PresentationFormat>
  <Slides>17</Slides>
  <Notes>9</Notes>
  <HiddenSlides>0</HiddenSlide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主题</vt:lpstr>
      <vt:lpstr>Proposal for Enhancement slides</vt:lpstr>
      <vt:lpstr>PowerPoint 演示文稿</vt:lpstr>
      <vt:lpstr>PowerPoint 演示文稿</vt:lpstr>
      <vt:lpstr>Introduction</vt:lpstr>
      <vt:lpstr>PowerPoint 演示文稿</vt:lpstr>
      <vt:lpstr>SAAM Analysis</vt:lpstr>
      <vt:lpstr>PowerPoint 演示文稿</vt:lpstr>
      <vt:lpstr>PowerPoint 演示文稿</vt:lpstr>
      <vt:lpstr>PowerPoint 演示文稿</vt:lpstr>
      <vt:lpstr>Implementations Comparison Regarding NFR </vt:lpstr>
      <vt:lpstr>Concurrency</vt:lpstr>
      <vt:lpstr>Stakeholder Analysis </vt:lpstr>
      <vt:lpstr>Testing Process</vt:lpstr>
      <vt:lpstr>Use Case</vt:lpstr>
      <vt:lpstr>Pros and Cons</vt:lpstr>
      <vt:lpstr>Lesson Learnt &amp; 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for Enhancement slides</dc:title>
  <dc:creator>xueyi jia</dc:creator>
  <cp:revision>6</cp:revision>
  <dcterms:created xsi:type="dcterms:W3CDTF">2023-04-11T20:33:14Z</dcterms:created>
  <dcterms:modified xsi:type="dcterms:W3CDTF">2023-04-13T01:55:50Z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0x010100F274E8B7176D4245AA1AA93E6F9802D2</vt:lpwstr>
  </property>
  <property fmtid="{D5CDD505-2E9C-101B-9397-08002B2CF9AE}" pid="3" name="MediaServiceImageTags">
    <vt:lpwstr/>
  </property>
</Properties>
</file>